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5143500" cx="9144000"/>
  <p:notesSz cx="6858000" cy="9144000"/>
  <p:embeddedFontLst>
    <p:embeddedFont>
      <p:font typeface="Montserrat"/>
      <p:regular r:id="rId17"/>
      <p:bold r:id="rId18"/>
      <p:italic r:id="rId19"/>
      <p:boldItalic r:id="rId20"/>
    </p:embeddedFont>
    <p:embeddedFont>
      <p:font typeface="Lato"/>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Montserrat-boldItalic.fntdata"/><Relationship Id="rId11" Type="http://schemas.openxmlformats.org/officeDocument/2006/relationships/slide" Target="slides/slide7.xml"/><Relationship Id="rId22" Type="http://schemas.openxmlformats.org/officeDocument/2006/relationships/font" Target="fonts/Lato-bold.fntdata"/><Relationship Id="rId10" Type="http://schemas.openxmlformats.org/officeDocument/2006/relationships/slide" Target="slides/slide6.xml"/><Relationship Id="rId21" Type="http://schemas.openxmlformats.org/officeDocument/2006/relationships/font" Target="fonts/Lato-regular.fntdata"/><Relationship Id="rId13" Type="http://schemas.openxmlformats.org/officeDocument/2006/relationships/slide" Target="slides/slide9.xml"/><Relationship Id="rId24" Type="http://schemas.openxmlformats.org/officeDocument/2006/relationships/font" Target="fonts/Lato-boldItalic.fntdata"/><Relationship Id="rId12" Type="http://schemas.openxmlformats.org/officeDocument/2006/relationships/slide" Target="slides/slide8.xml"/><Relationship Id="rId23" Type="http://schemas.openxmlformats.org/officeDocument/2006/relationships/font" Target="fonts/Lato-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Montserrat-regular.fntdata"/><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font" Target="fonts/Montserrat-italic.fntdata"/><Relationship Id="rId6" Type="http://schemas.openxmlformats.org/officeDocument/2006/relationships/slide" Target="slides/slide2.xml"/><Relationship Id="rId18" Type="http://schemas.openxmlformats.org/officeDocument/2006/relationships/font" Target="fonts/Montserrat-bold.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lvl="0">
              <a:spcBef>
                <a:spcPts val="0"/>
              </a:spcBef>
              <a:buSzPts val="1100"/>
              <a:buChar char="●"/>
              <a:defRPr sz="1100"/>
            </a:lvl1pPr>
            <a:lvl2pPr lvl="1">
              <a:spcBef>
                <a:spcPts val="0"/>
              </a:spcBef>
              <a:buSzPts val="1100"/>
              <a:buChar char="○"/>
              <a:defRPr sz="1100"/>
            </a:lvl2pPr>
            <a:lvl3pPr lvl="2">
              <a:spcBef>
                <a:spcPts val="0"/>
              </a:spcBef>
              <a:buSzPts val="1100"/>
              <a:buChar char="■"/>
              <a:defRPr sz="1100"/>
            </a:lvl3pPr>
            <a:lvl4pPr lvl="3">
              <a:spcBef>
                <a:spcPts val="0"/>
              </a:spcBef>
              <a:buSzPts val="1100"/>
              <a:buChar char="●"/>
              <a:defRPr sz="1100"/>
            </a:lvl4pPr>
            <a:lvl5pPr lvl="4">
              <a:spcBef>
                <a:spcPts val="0"/>
              </a:spcBef>
              <a:buSzPts val="1100"/>
              <a:buChar char="○"/>
              <a:defRPr sz="1100"/>
            </a:lvl5pPr>
            <a:lvl6pPr lvl="5">
              <a:spcBef>
                <a:spcPts val="0"/>
              </a:spcBef>
              <a:buSzPts val="1100"/>
              <a:buChar char="■"/>
              <a:defRPr sz="1100"/>
            </a:lvl6pPr>
            <a:lvl7pPr lvl="6">
              <a:spcBef>
                <a:spcPts val="0"/>
              </a:spcBef>
              <a:buSzPts val="1100"/>
              <a:buChar char="●"/>
              <a:defRPr sz="1100"/>
            </a:lvl7pPr>
            <a:lvl8pPr lvl="7">
              <a:spcBef>
                <a:spcPts val="0"/>
              </a:spcBef>
              <a:buSzPts val="1100"/>
              <a:buChar char="○"/>
              <a:defRPr sz="1100"/>
            </a:lvl8pPr>
            <a:lvl9pPr lvl="8">
              <a:spcBef>
                <a:spcPts val="0"/>
              </a:spcBef>
              <a:buSzPts val="11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Shape 13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132" name="Shape 13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Shape 1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8" name="Shape 18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Shape 1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4" name="Shape 19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Shape 2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2" name="Shape 20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Shape 13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8" name="Shape 13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Shape 14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4" name="Shape 14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rPr lang="fr"/>
              <a:t>Concernant la problématique, nous avons d’abord défini de savoir comment  classer en fake news, plusieurs manière possible soit de façon binaire en vrai/faux ou bien de manière plus spécifique en les classant dans différentes catégorie du type: satire(</a:t>
            </a:r>
            <a:r>
              <a:rPr lang="fr" sz="1200">
                <a:solidFill>
                  <a:srgbClr val="222222"/>
                </a:solidFill>
                <a:highlight>
                  <a:srgbClr val="FFFFFF"/>
                </a:highlight>
              </a:rPr>
              <a:t>article ou autre qui critique/tourne en dérision les comportements d'une époque, d'un type d'homme ou d'une institution, exemple le journal Charlie Hebdo ou le canard enchaîné</a:t>
            </a:r>
            <a:r>
              <a:rPr lang="fr"/>
              <a:t>),  propagande(</a:t>
            </a:r>
            <a:r>
              <a:rPr lang="fr" sz="1200">
                <a:solidFill>
                  <a:srgbClr val="222222"/>
                </a:solidFill>
                <a:highlight>
                  <a:srgbClr val="FFFFFF"/>
                </a:highlight>
              </a:rPr>
              <a:t>'action de propager une idée, une théorie politique. But est d'influencer l'opinion publique</a:t>
            </a:r>
            <a:r>
              <a:rPr lang="fr"/>
              <a:t>), canular(</a:t>
            </a:r>
            <a:r>
              <a:rPr lang="fr" sz="1200">
                <a:solidFill>
                  <a:srgbClr val="222222"/>
                </a:solidFill>
                <a:highlight>
                  <a:srgbClr val="FFFFFF"/>
                </a:highlight>
              </a:rPr>
              <a:t>imposture d'ordre comique perpétrée dans l'intention de tromper ou de faire réagir celui qui en est la cible</a:t>
            </a:r>
            <a:r>
              <a:rPr lang="fr"/>
              <a:t>), ....</a:t>
            </a:r>
          </a:p>
          <a:p>
            <a:pPr indent="0" lvl="0" marL="0" rtl="0">
              <a:spcBef>
                <a:spcPts val="0"/>
              </a:spcBef>
              <a:buNone/>
            </a:pPr>
            <a:r>
              <a:t/>
            </a:r>
            <a:endParaRPr/>
          </a:p>
          <a:p>
            <a:pPr indent="0" lvl="0" marL="0" rtl="0">
              <a:spcBef>
                <a:spcPts val="0"/>
              </a:spcBef>
              <a:buNone/>
            </a:pPr>
            <a:r>
              <a:rPr lang="fr"/>
              <a:t>Par ailleurs, les impactes/répercussion que peuvent avoir les fake news sont assez diversifié que soit en politique, en finance, commercial, social, …. que soit en bien ou en mal. Par exemple prenons un article faux parlant d’une société </a:t>
            </a:r>
            <a:r>
              <a:rPr lang="fr"/>
              <a:t>pharmaceutique</a:t>
            </a:r>
            <a:r>
              <a:rPr lang="fr"/>
              <a:t> qui est sur le point de sortir soi disant un nouveau produit/remède miracle pour des maladies,  cela peut avoir un impact financé/commercial (augmentation du prix de ces actions) bien que cela soit totalement faux.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Shape 14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0" name="Shape 15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298450" lvl="0" marL="457200" rtl="0">
              <a:lnSpc>
                <a:spcPct val="115000"/>
              </a:lnSpc>
              <a:spcBef>
                <a:spcPts val="0"/>
              </a:spcBef>
              <a:buSzPts val="1100"/>
              <a:buAutoNum type="alphaUcPeriod"/>
            </a:pPr>
            <a:r>
              <a:rPr lang="fr"/>
              <a:t>The tweet contains information about the event.</a:t>
            </a:r>
          </a:p>
          <a:p>
            <a:pPr indent="-298450" lvl="1" marL="914400" rtl="0">
              <a:lnSpc>
                <a:spcPct val="115000"/>
              </a:lnSpc>
              <a:spcBef>
                <a:spcPts val="0"/>
              </a:spcBef>
              <a:buSzPts val="1100"/>
              <a:buAutoNum type="alphaLcPeriod"/>
            </a:pPr>
            <a:r>
              <a:rPr lang="fr"/>
              <a:t>Definitely credible.</a:t>
            </a:r>
          </a:p>
          <a:p>
            <a:pPr indent="-298450" lvl="1" marL="914400" rtl="0">
              <a:lnSpc>
                <a:spcPct val="115000"/>
              </a:lnSpc>
              <a:spcBef>
                <a:spcPts val="0"/>
              </a:spcBef>
              <a:buSzPts val="1100"/>
              <a:buAutoNum type="alphaLcPeriod"/>
            </a:pPr>
            <a:r>
              <a:rPr lang="fr"/>
              <a:t>Seems credible.</a:t>
            </a:r>
          </a:p>
          <a:p>
            <a:pPr indent="-298450" lvl="1" marL="914400" rtl="0">
              <a:lnSpc>
                <a:spcPct val="115000"/>
              </a:lnSpc>
              <a:spcBef>
                <a:spcPts val="0"/>
              </a:spcBef>
              <a:buSzPts val="1100"/>
              <a:buAutoNum type="alphaLcPeriod"/>
            </a:pPr>
            <a:r>
              <a:rPr lang="fr"/>
              <a:t>Definitely incredible.</a:t>
            </a:r>
          </a:p>
          <a:p>
            <a:pPr indent="-298450" lvl="0" marL="457200" rtl="0">
              <a:lnSpc>
                <a:spcPct val="115000"/>
              </a:lnSpc>
              <a:spcBef>
                <a:spcPts val="0"/>
              </a:spcBef>
              <a:buSzPts val="1100"/>
              <a:buAutoNum type="alphaUcPeriod"/>
            </a:pPr>
            <a:r>
              <a:rPr lang="fr"/>
              <a:t>The tweet is related to the event, but contains no information.</a:t>
            </a:r>
          </a:p>
          <a:p>
            <a:pPr indent="-298450" lvl="0" marL="457200" rtl="0">
              <a:lnSpc>
                <a:spcPct val="115000"/>
              </a:lnSpc>
              <a:spcBef>
                <a:spcPts val="0"/>
              </a:spcBef>
              <a:buSzPts val="1100"/>
              <a:buAutoNum type="alphaUcPeriod"/>
            </a:pPr>
            <a:r>
              <a:rPr lang="fr"/>
              <a:t>The tweet is not related to the event.</a:t>
            </a:r>
          </a:p>
          <a:p>
            <a:pPr indent="0" lvl="0" marL="0" rtl="0">
              <a:lnSpc>
                <a:spcPct val="115000"/>
              </a:lnSpc>
              <a:spcBef>
                <a:spcPts val="0"/>
              </a:spcBef>
              <a:buNone/>
            </a:pPr>
            <a:r>
              <a:t/>
            </a:r>
            <a:endParaRPr/>
          </a:p>
          <a:p>
            <a:pPr indent="0" lvl="0" mar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Shape 15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6" name="Shape 15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Shape 16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2" name="Shape 16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rPr lang="fr"/>
              <a:t>Afin de résoudre des problèmes de détection d'anomalies, de classification etc on peut</a:t>
            </a:r>
          </a:p>
          <a:p>
            <a:pPr indent="0" lvl="0" marL="0">
              <a:spcBef>
                <a:spcPts val="0"/>
              </a:spcBef>
              <a:buNone/>
            </a:pPr>
            <a:r>
              <a:rPr lang="fr"/>
              <a:t>utiliser plusieurs modèles de Machine Learning. Ces modèles peuvent être vu comme des</a:t>
            </a:r>
          </a:p>
          <a:p>
            <a:pPr indent="0" lvl="0" marL="0">
              <a:spcBef>
                <a:spcPts val="0"/>
              </a:spcBef>
              <a:buNone/>
            </a:pPr>
            <a:r>
              <a:rPr lang="fr"/>
              <a:t>boîtes noires qui résolvent le même problème. Cependant chaque modèle utilise un algorithme et</a:t>
            </a:r>
          </a:p>
          <a:p>
            <a:pPr indent="0" lvl="0" marL="0">
              <a:spcBef>
                <a:spcPts val="0"/>
              </a:spcBef>
              <a:buNone/>
            </a:pPr>
            <a:r>
              <a:rPr lang="fr"/>
              <a:t>une approche différente pour résoudre le problème et aura des résultats différents en</a:t>
            </a:r>
          </a:p>
          <a:p>
            <a:pPr indent="0" lvl="0" marL="0">
              <a:spcBef>
                <a:spcPts val="0"/>
              </a:spcBef>
              <a:buNone/>
            </a:pPr>
            <a:r>
              <a:rPr lang="fr"/>
              <a:t>fonction du dataset qu'il utilise. Ici on ne va pas détailler les différents algorithmes, ce</a:t>
            </a:r>
          </a:p>
          <a:p>
            <a:pPr indent="0" lvl="0" marL="0">
              <a:spcBef>
                <a:spcPts val="0"/>
              </a:spcBef>
              <a:buNone/>
            </a:pPr>
            <a:r>
              <a:rPr lang="fr"/>
              <a:t>n'est  pas le but de la présentation. Je vais juste vous donner quelques exemples pour</a:t>
            </a:r>
          </a:p>
          <a:p>
            <a:pPr indent="0" lvl="0" marL="0">
              <a:spcBef>
                <a:spcPts val="0"/>
              </a:spcBef>
              <a:buNone/>
            </a:pPr>
            <a:r>
              <a:rPr lang="fr"/>
              <a:t>que vous ayez une idée très générale.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Shape 16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8" name="Shape 16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a:p>
            <a:pPr indent="0" lvl="0" mar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Shape 17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4" name="Shape 17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Shape 1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2" name="Shape 18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indent="0" lvl="0" marL="0" rtl="0">
              <a:spcBef>
                <a:spcPts val="0"/>
              </a:spcBef>
              <a:buNone/>
            </a:pPr>
            <a:r>
              <a:rPr lang="fr"/>
              <a:t>Il existe un grand nombre de librairie permettant de faire analyse et la classification de textes. </a:t>
            </a:r>
          </a:p>
          <a:p>
            <a:pPr indent="-298450" lvl="0" marL="457200" rtl="0">
              <a:spcBef>
                <a:spcPts val="0"/>
              </a:spcBef>
              <a:spcAft>
                <a:spcPts val="0"/>
              </a:spcAft>
              <a:buSzPts val="1100"/>
              <a:buChar char="-"/>
            </a:pPr>
            <a:r>
              <a:rPr lang="fr"/>
              <a:t>RankLib: RankBoost, AdaRank, Coordinate Ascent et 5 autres algos</a:t>
            </a:r>
          </a:p>
          <a:p>
            <a:pPr indent="-298450" lvl="0" marL="457200" rtl="0">
              <a:spcBef>
                <a:spcPts val="0"/>
              </a:spcBef>
              <a:spcAft>
                <a:spcPts val="0"/>
              </a:spcAft>
              <a:buSzPts val="1100"/>
              <a:buChar char="-"/>
            </a:pPr>
            <a:r>
              <a:rPr lang="fr"/>
              <a:t>SVM-Rank: L’algo du meme nom</a:t>
            </a:r>
          </a:p>
          <a:p>
            <a:pPr indent="-298450" lvl="0" marL="457200" rtl="0">
              <a:spcBef>
                <a:spcPts val="0"/>
              </a:spcBef>
              <a:spcAft>
                <a:spcPts val="0"/>
              </a:spcAft>
              <a:buSzPts val="1100"/>
              <a:buChar char="-"/>
            </a:pPr>
            <a:r>
              <a:rPr lang="fr"/>
              <a:t>Scikit-Learn : contient des </a:t>
            </a:r>
            <a:r>
              <a:rPr lang="fr"/>
              <a:t>fonctions pour estimer des forêts aléatoires, des régressions logistiques, des algorithmes de classification</a:t>
            </a:r>
          </a:p>
          <a:p>
            <a:pPr indent="-298450" lvl="0" marL="457200" rtl="0">
              <a:spcBef>
                <a:spcPts val="0"/>
              </a:spcBef>
              <a:buSzPts val="1100"/>
              <a:buChar char="-"/>
            </a:pPr>
            <a:r>
              <a:rPr lang="fr"/>
              <a:t>LIBSHORTTEXT: spécialisé dans l’analyse de petits textes</a:t>
            </a:r>
          </a:p>
          <a:p>
            <a:pPr indent="0" lvl="0" mar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9" name="Shape 9"/>
        <p:cNvGrpSpPr/>
        <p:nvPr/>
      </p:nvGrpSpPr>
      <p:grpSpPr>
        <a:xfrm>
          <a:off x="0" y="0"/>
          <a:ext cx="0" cy="0"/>
          <a:chOff x="0" y="0"/>
          <a:chExt cx="0" cy="0"/>
        </a:xfrm>
      </p:grpSpPr>
      <p:sp>
        <p:nvSpPr>
          <p:cNvPr id="10" name="Shape 10"/>
          <p:cNvSpPr/>
          <p:nvPr/>
        </p:nvSpPr>
        <p:spPr>
          <a:xfrm rot="5400000">
            <a:off x="7500300" y="505"/>
            <a:ext cx="1643700" cy="1643700"/>
          </a:xfrm>
          <a:prstGeom prst="diagStripe">
            <a:avLst>
              <a:gd fmla="val 0" name="adj"/>
            </a:avLst>
          </a:prstGeom>
          <a:solidFill>
            <a:schemeClr val="lt1">
              <a:alpha val="3030"/>
            </a:schemeClr>
          </a:solidFill>
          <a:ln>
            <a:noFill/>
          </a:ln>
        </p:spPr>
        <p:txBody>
          <a:bodyPr anchorCtr="0" anchor="ctr" bIns="91425" lIns="91425" rIns="91425" wrap="square" tIns="91425">
            <a:noAutofit/>
          </a:bodyPr>
          <a:lstStyle/>
          <a:p>
            <a:pPr indent="0" lvl="0" marL="0">
              <a:spcBef>
                <a:spcPts val="0"/>
              </a:spcBef>
              <a:buNone/>
            </a:pPr>
            <a:r>
              <a:t/>
            </a:r>
            <a:endParaRPr/>
          </a:p>
        </p:txBody>
      </p:sp>
      <p:grpSp>
        <p:nvGrpSpPr>
          <p:cNvPr id="11" name="Shape 11"/>
          <p:cNvGrpSpPr/>
          <p:nvPr/>
        </p:nvGrpSpPr>
        <p:grpSpPr>
          <a:xfrm>
            <a:off x="0" y="490"/>
            <a:ext cx="5153705" cy="5134399"/>
            <a:chOff x="0" y="75"/>
            <a:chExt cx="5153705" cy="5152950"/>
          </a:xfrm>
        </p:grpSpPr>
        <p:sp>
          <p:nvSpPr>
            <p:cNvPr id="12" name="Shape 12"/>
            <p:cNvSpPr/>
            <p:nvPr/>
          </p:nvSpPr>
          <p:spPr>
            <a:xfrm rot="-5400000">
              <a:off x="455" y="-225"/>
              <a:ext cx="5152800" cy="5153700"/>
            </a:xfrm>
            <a:prstGeom prst="diagStripe">
              <a:avLst>
                <a:gd fmla="val 50000" name="adj"/>
              </a:avLst>
            </a:prstGeom>
            <a:solidFill>
              <a:schemeClr val="lt1">
                <a:alpha val="303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13" name="Shape 13"/>
            <p:cNvSpPr/>
            <p:nvPr/>
          </p:nvSpPr>
          <p:spPr>
            <a:xfrm rot="-5400000">
              <a:off x="150" y="1145825"/>
              <a:ext cx="3996600" cy="3996900"/>
            </a:xfrm>
            <a:prstGeom prst="diagStripe">
              <a:avLst>
                <a:gd fmla="val 58774" name="adj"/>
              </a:avLst>
            </a:prstGeom>
            <a:solidFill>
              <a:schemeClr val="lt1">
                <a:alpha val="303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14" name="Shape 14"/>
            <p:cNvSpPr/>
            <p:nvPr/>
          </p:nvSpPr>
          <p:spPr>
            <a:xfrm rot="-5400000">
              <a:off x="1646" y="-75"/>
              <a:ext cx="2299800" cy="2300100"/>
            </a:xfrm>
            <a:prstGeom prst="diagStripe">
              <a:avLst>
                <a:gd fmla="val 50000" name="adj"/>
              </a:avLst>
            </a:prstGeom>
            <a:solidFill>
              <a:schemeClr val="accent1"/>
            </a:solidFill>
            <a:ln>
              <a:noFill/>
            </a:ln>
          </p:spPr>
          <p:txBody>
            <a:bodyPr anchorCtr="0" anchor="ctr" bIns="91425" lIns="91425" rIns="91425" wrap="square" tIns="91425">
              <a:noAutofit/>
            </a:bodyPr>
            <a:lstStyle/>
            <a:p>
              <a:pPr indent="0" lvl="0" marL="0">
                <a:spcBef>
                  <a:spcPts val="0"/>
                </a:spcBef>
                <a:buNone/>
              </a:pPr>
              <a:r>
                <a:t/>
              </a:r>
              <a:endParaRPr/>
            </a:p>
          </p:txBody>
        </p:sp>
        <p:sp>
          <p:nvSpPr>
            <p:cNvPr id="15" name="Shape 15"/>
            <p:cNvSpPr/>
            <p:nvPr/>
          </p:nvSpPr>
          <p:spPr>
            <a:xfrm flipH="1">
              <a:off x="652821" y="590035"/>
              <a:ext cx="2300100" cy="2299800"/>
            </a:xfrm>
            <a:prstGeom prst="diagStripe">
              <a:avLst>
                <a:gd fmla="val 50000" name="adj"/>
              </a:avLst>
            </a:prstGeom>
            <a:solidFill>
              <a:schemeClr val="lt2"/>
            </a:solidFill>
            <a:ln>
              <a:noFill/>
            </a:ln>
          </p:spPr>
          <p:txBody>
            <a:bodyPr anchorCtr="0" anchor="ctr" bIns="91425" lIns="91425" rIns="91425" wrap="square" tIns="91425">
              <a:noAutofit/>
            </a:bodyPr>
            <a:lstStyle/>
            <a:p>
              <a:pPr indent="0" lvl="0" marL="0">
                <a:spcBef>
                  <a:spcPts val="0"/>
                </a:spcBef>
                <a:buNone/>
              </a:pPr>
              <a:r>
                <a:t/>
              </a:r>
              <a:endParaRPr/>
            </a:p>
          </p:txBody>
        </p:sp>
      </p:grpSp>
      <p:sp>
        <p:nvSpPr>
          <p:cNvPr id="16" name="Shape 16"/>
          <p:cNvSpPr txBox="1"/>
          <p:nvPr>
            <p:ph type="ctrTitle"/>
          </p:nvPr>
        </p:nvSpPr>
        <p:spPr>
          <a:xfrm>
            <a:off x="3537150" y="1578400"/>
            <a:ext cx="5017500" cy="1578900"/>
          </a:xfrm>
          <a:prstGeom prst="rect">
            <a:avLst/>
          </a:prstGeom>
        </p:spPr>
        <p:txBody>
          <a:bodyPr anchorCtr="0" anchor="t" bIns="91425" lIns="91425" rIns="91425" wrap="square" tIns="91425"/>
          <a:lstStyle>
            <a:lvl1pPr lvl="0">
              <a:spcBef>
                <a:spcPts val="0"/>
              </a:spcBef>
              <a:buSzPts val="4000"/>
              <a:buNone/>
              <a:defRPr sz="4000"/>
            </a:lvl1pPr>
            <a:lvl2pPr lvl="1">
              <a:spcBef>
                <a:spcPts val="0"/>
              </a:spcBef>
              <a:buSzPts val="4000"/>
              <a:buNone/>
              <a:defRPr sz="4000"/>
            </a:lvl2pPr>
            <a:lvl3pPr lvl="2">
              <a:spcBef>
                <a:spcPts val="0"/>
              </a:spcBef>
              <a:buSzPts val="4000"/>
              <a:buNone/>
              <a:defRPr sz="4000"/>
            </a:lvl3pPr>
            <a:lvl4pPr lvl="3">
              <a:spcBef>
                <a:spcPts val="0"/>
              </a:spcBef>
              <a:buSzPts val="4000"/>
              <a:buNone/>
              <a:defRPr sz="4000"/>
            </a:lvl4pPr>
            <a:lvl5pPr lvl="4">
              <a:spcBef>
                <a:spcPts val="0"/>
              </a:spcBef>
              <a:buSzPts val="4000"/>
              <a:buNone/>
              <a:defRPr sz="4000"/>
            </a:lvl5pPr>
            <a:lvl6pPr lvl="5">
              <a:spcBef>
                <a:spcPts val="0"/>
              </a:spcBef>
              <a:buSzPts val="4000"/>
              <a:buNone/>
              <a:defRPr sz="4000"/>
            </a:lvl6pPr>
            <a:lvl7pPr lvl="6">
              <a:spcBef>
                <a:spcPts val="0"/>
              </a:spcBef>
              <a:buSzPts val="4000"/>
              <a:buNone/>
              <a:defRPr sz="4000"/>
            </a:lvl7pPr>
            <a:lvl8pPr lvl="7">
              <a:spcBef>
                <a:spcPts val="0"/>
              </a:spcBef>
              <a:buSzPts val="4000"/>
              <a:buNone/>
              <a:defRPr sz="4000"/>
            </a:lvl8pPr>
            <a:lvl9pPr lvl="8">
              <a:spcBef>
                <a:spcPts val="0"/>
              </a:spcBef>
              <a:buSzPts val="4000"/>
              <a:buNone/>
              <a:defRPr sz="4000"/>
            </a:lvl9pPr>
          </a:lstStyle>
          <a:p/>
        </p:txBody>
      </p:sp>
      <p:sp>
        <p:nvSpPr>
          <p:cNvPr id="17" name="Shape 17"/>
          <p:cNvSpPr txBox="1"/>
          <p:nvPr>
            <p:ph idx="1" type="subTitle"/>
          </p:nvPr>
        </p:nvSpPr>
        <p:spPr>
          <a:xfrm>
            <a:off x="5083950" y="3924925"/>
            <a:ext cx="3470700" cy="506100"/>
          </a:xfrm>
          <a:prstGeom prst="rect">
            <a:avLst/>
          </a:prstGeom>
        </p:spPr>
        <p:txBody>
          <a:bodyPr anchorCtr="0" anchor="t" bIns="91425" lIns="91425" rIns="91425" wrap="square" tIns="91425"/>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18" name="Shape 18"/>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f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spTree>
      <p:nvGrpSpPr>
        <p:cNvPr id="105" name="Shape 105"/>
        <p:cNvGrpSpPr/>
        <p:nvPr/>
      </p:nvGrpSpPr>
      <p:grpSpPr>
        <a:xfrm>
          <a:off x="0" y="0"/>
          <a:ext cx="0" cy="0"/>
          <a:chOff x="0" y="0"/>
          <a:chExt cx="0" cy="0"/>
        </a:xfrm>
      </p:grpSpPr>
      <p:grpSp>
        <p:nvGrpSpPr>
          <p:cNvPr id="106" name="Shape 106"/>
          <p:cNvGrpSpPr/>
          <p:nvPr/>
        </p:nvGrpSpPr>
        <p:grpSpPr>
          <a:xfrm>
            <a:off x="4406400" y="0"/>
            <a:ext cx="4737600" cy="5143065"/>
            <a:chOff x="4406400" y="0"/>
            <a:chExt cx="4737600" cy="5143065"/>
          </a:xfrm>
        </p:grpSpPr>
        <p:sp>
          <p:nvSpPr>
            <p:cNvPr id="107" name="Shape 107"/>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108" name="Shape 108"/>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109" name="Shape 109"/>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110" name="Shape 110"/>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111" name="Shape 111"/>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112" name="Shape 112"/>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113" name="Shape 113"/>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114" name="Shape 114"/>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rIns="91425" wrap="square" tIns="91425">
              <a:noAutofit/>
            </a:bodyPr>
            <a:lstStyle/>
            <a:p>
              <a:pPr indent="0" lvl="0" marL="0">
                <a:spcBef>
                  <a:spcPts val="0"/>
                </a:spcBef>
                <a:buNone/>
              </a:pPr>
              <a:r>
                <a:t/>
              </a:r>
              <a:endParaRPr/>
            </a:p>
          </p:txBody>
        </p:sp>
        <p:sp>
          <p:nvSpPr>
            <p:cNvPr id="115" name="Shape 115"/>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116" name="Shape 116"/>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117" name="Shape 117"/>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118" name="Shape 118"/>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119" name="Shape 119"/>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120" name="Shape 120"/>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rIns="91425" wrap="square" tIns="91425">
              <a:noAutofit/>
            </a:bodyPr>
            <a:lstStyle/>
            <a:p>
              <a:pPr indent="0" lvl="0" marL="0">
                <a:spcBef>
                  <a:spcPts val="0"/>
                </a:spcBef>
                <a:buNone/>
              </a:pPr>
              <a:r>
                <a:t/>
              </a:r>
              <a:endParaRPr/>
            </a:p>
          </p:txBody>
        </p:sp>
        <p:sp>
          <p:nvSpPr>
            <p:cNvPr id="121" name="Shape 121"/>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122" name="Shape 122"/>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123" name="Shape 123"/>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124" name="Shape 124"/>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grpSp>
      <p:sp>
        <p:nvSpPr>
          <p:cNvPr id="125" name="Shape 125"/>
          <p:cNvSpPr txBox="1"/>
          <p:nvPr>
            <p:ph type="title"/>
          </p:nvPr>
        </p:nvSpPr>
        <p:spPr>
          <a:xfrm>
            <a:off x="823850" y="1284675"/>
            <a:ext cx="4776000" cy="1300800"/>
          </a:xfrm>
          <a:prstGeom prst="rect">
            <a:avLst/>
          </a:prstGeom>
        </p:spPr>
        <p:txBody>
          <a:bodyPr anchorCtr="0" anchor="t" bIns="91425" lIns="91425" rIns="91425" wrap="square" tIns="91425"/>
          <a:lstStyle>
            <a:lvl1pPr lvl="0">
              <a:spcBef>
                <a:spcPts val="0"/>
              </a:spcBef>
              <a:buSzPts val="8000"/>
              <a:buNone/>
              <a:defRPr sz="8000"/>
            </a:lvl1pPr>
            <a:lvl2pPr lvl="1">
              <a:spcBef>
                <a:spcPts val="0"/>
              </a:spcBef>
              <a:buSzPts val="8000"/>
              <a:buNone/>
              <a:defRPr sz="8000"/>
            </a:lvl2pPr>
            <a:lvl3pPr lvl="2">
              <a:spcBef>
                <a:spcPts val="0"/>
              </a:spcBef>
              <a:buSzPts val="8000"/>
              <a:buNone/>
              <a:defRPr sz="8000"/>
            </a:lvl3pPr>
            <a:lvl4pPr lvl="3">
              <a:spcBef>
                <a:spcPts val="0"/>
              </a:spcBef>
              <a:buSzPts val="8000"/>
              <a:buNone/>
              <a:defRPr sz="8000"/>
            </a:lvl4pPr>
            <a:lvl5pPr lvl="4">
              <a:spcBef>
                <a:spcPts val="0"/>
              </a:spcBef>
              <a:buSzPts val="8000"/>
              <a:buNone/>
              <a:defRPr sz="8000"/>
            </a:lvl5pPr>
            <a:lvl6pPr lvl="5">
              <a:spcBef>
                <a:spcPts val="0"/>
              </a:spcBef>
              <a:buSzPts val="8000"/>
              <a:buNone/>
              <a:defRPr sz="8000"/>
            </a:lvl6pPr>
            <a:lvl7pPr lvl="6">
              <a:spcBef>
                <a:spcPts val="0"/>
              </a:spcBef>
              <a:buSzPts val="8000"/>
              <a:buNone/>
              <a:defRPr sz="8000"/>
            </a:lvl7pPr>
            <a:lvl8pPr lvl="7">
              <a:spcBef>
                <a:spcPts val="0"/>
              </a:spcBef>
              <a:buSzPts val="8000"/>
              <a:buNone/>
              <a:defRPr sz="8000"/>
            </a:lvl8pPr>
            <a:lvl9pPr lvl="8">
              <a:spcBef>
                <a:spcPts val="0"/>
              </a:spcBef>
              <a:buSzPts val="8000"/>
              <a:buNone/>
              <a:defRPr sz="8000"/>
            </a:lvl9pPr>
          </a:lstStyle>
          <a:p/>
        </p:txBody>
      </p:sp>
      <p:sp>
        <p:nvSpPr>
          <p:cNvPr id="126" name="Shape 126"/>
          <p:cNvSpPr txBox="1"/>
          <p:nvPr>
            <p:ph idx="1" type="body"/>
          </p:nvPr>
        </p:nvSpPr>
        <p:spPr>
          <a:xfrm>
            <a:off x="823850" y="2643124"/>
            <a:ext cx="4776000" cy="1218900"/>
          </a:xfrm>
          <a:prstGeom prst="rect">
            <a:avLst/>
          </a:prstGeom>
        </p:spPr>
        <p:txBody>
          <a:bodyPr anchorCtr="0" anchor="t" bIns="91425" lIns="91425" rIns="91425" wrap="square" tIns="91425"/>
          <a:lstStyle>
            <a:lvl1pPr lvl="0">
              <a:spcBef>
                <a:spcPts val="0"/>
              </a:spcBef>
              <a:buSzPts val="1300"/>
              <a:buChar char="●"/>
              <a:defRPr/>
            </a:lvl1pPr>
            <a:lvl2pPr lvl="1">
              <a:spcBef>
                <a:spcPts val="0"/>
              </a:spcBef>
              <a:buSzPts val="1100"/>
              <a:buChar char="○"/>
              <a:defRPr/>
            </a:lvl2pPr>
            <a:lvl3pPr lvl="2">
              <a:spcBef>
                <a:spcPts val="0"/>
              </a:spcBef>
              <a:buSzPts val="1100"/>
              <a:buChar char="■"/>
              <a:defRPr/>
            </a:lvl3pPr>
            <a:lvl4pPr lvl="3">
              <a:spcBef>
                <a:spcPts val="0"/>
              </a:spcBef>
              <a:buSzPts val="1100"/>
              <a:buChar char="●"/>
              <a:defRPr/>
            </a:lvl4pPr>
            <a:lvl5pPr lvl="4">
              <a:spcBef>
                <a:spcPts val="0"/>
              </a:spcBef>
              <a:buSzPts val="1100"/>
              <a:buChar char="○"/>
              <a:defRPr/>
            </a:lvl5pPr>
            <a:lvl6pPr lvl="5">
              <a:spcBef>
                <a:spcPts val="0"/>
              </a:spcBef>
              <a:buSzPts val="1100"/>
              <a:buChar char="■"/>
              <a:defRPr/>
            </a:lvl6pPr>
            <a:lvl7pPr lvl="6">
              <a:spcBef>
                <a:spcPts val="0"/>
              </a:spcBef>
              <a:buSzPts val="1100"/>
              <a:buChar char="●"/>
              <a:defRPr/>
            </a:lvl7pPr>
            <a:lvl8pPr lvl="7">
              <a:spcBef>
                <a:spcPts val="0"/>
              </a:spcBef>
              <a:buSzPts val="1100"/>
              <a:buChar char="○"/>
              <a:defRPr/>
            </a:lvl8pPr>
            <a:lvl9pPr lvl="8">
              <a:spcBef>
                <a:spcPts val="0"/>
              </a:spcBef>
              <a:buSzPts val="1100"/>
              <a:buChar char="■"/>
              <a:defRPr/>
            </a:lvl9pPr>
          </a:lstStyle>
          <a:p/>
        </p:txBody>
      </p:sp>
      <p:sp>
        <p:nvSpPr>
          <p:cNvPr id="127" name="Shape 127"/>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f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128" name="Shape 128"/>
        <p:cNvGrpSpPr/>
        <p:nvPr/>
      </p:nvGrpSpPr>
      <p:grpSpPr>
        <a:xfrm>
          <a:off x="0" y="0"/>
          <a:ext cx="0" cy="0"/>
          <a:chOff x="0" y="0"/>
          <a:chExt cx="0" cy="0"/>
        </a:xfrm>
      </p:grpSpPr>
      <p:sp>
        <p:nvSpPr>
          <p:cNvPr id="129" name="Shape 129"/>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f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9" name="Shape 19"/>
        <p:cNvGrpSpPr/>
        <p:nvPr/>
      </p:nvGrpSpPr>
      <p:grpSpPr>
        <a:xfrm>
          <a:off x="0" y="0"/>
          <a:ext cx="0" cy="0"/>
          <a:chOff x="0" y="0"/>
          <a:chExt cx="0" cy="0"/>
        </a:xfrm>
      </p:grpSpPr>
      <p:grpSp>
        <p:nvGrpSpPr>
          <p:cNvPr id="20" name="Shape 20"/>
          <p:cNvGrpSpPr/>
          <p:nvPr/>
        </p:nvGrpSpPr>
        <p:grpSpPr>
          <a:xfrm>
            <a:off x="4406400" y="0"/>
            <a:ext cx="4737600" cy="5143065"/>
            <a:chOff x="4406400" y="0"/>
            <a:chExt cx="4737600" cy="5143065"/>
          </a:xfrm>
        </p:grpSpPr>
        <p:sp>
          <p:nvSpPr>
            <p:cNvPr id="21" name="Shape 21"/>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22" name="Shape 22"/>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23" name="Shape 23"/>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24" name="Shape 24"/>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25" name="Shape 25"/>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26" name="Shape 26"/>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27" name="Shape 27"/>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28" name="Shape 28"/>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rIns="91425" wrap="square" tIns="91425">
              <a:noAutofit/>
            </a:bodyPr>
            <a:lstStyle/>
            <a:p>
              <a:pPr indent="0" lvl="0" marL="0">
                <a:spcBef>
                  <a:spcPts val="0"/>
                </a:spcBef>
                <a:buNone/>
              </a:pPr>
              <a:r>
                <a:t/>
              </a:r>
              <a:endParaRPr/>
            </a:p>
          </p:txBody>
        </p:sp>
        <p:sp>
          <p:nvSpPr>
            <p:cNvPr id="29" name="Shape 29"/>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30" name="Shape 30"/>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31" name="Shape 31"/>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32" name="Shape 32"/>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33" name="Shape 33"/>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34" name="Shape 34"/>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rIns="91425" wrap="square" tIns="91425">
              <a:noAutofit/>
            </a:bodyPr>
            <a:lstStyle/>
            <a:p>
              <a:pPr indent="0" lvl="0" marL="0">
                <a:spcBef>
                  <a:spcPts val="0"/>
                </a:spcBef>
                <a:buNone/>
              </a:pPr>
              <a:r>
                <a:t/>
              </a:r>
              <a:endParaRPr/>
            </a:p>
          </p:txBody>
        </p:sp>
        <p:sp>
          <p:nvSpPr>
            <p:cNvPr id="35" name="Shape 35"/>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36" name="Shape 36"/>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37" name="Shape 37"/>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38" name="Shape 38"/>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grpSp>
      <p:sp>
        <p:nvSpPr>
          <p:cNvPr id="39" name="Shape 39"/>
          <p:cNvSpPr txBox="1"/>
          <p:nvPr>
            <p:ph type="title"/>
          </p:nvPr>
        </p:nvSpPr>
        <p:spPr>
          <a:xfrm>
            <a:off x="823850" y="2053000"/>
            <a:ext cx="4587000" cy="1148700"/>
          </a:xfrm>
          <a:prstGeom prst="rect">
            <a:avLst/>
          </a:prstGeom>
        </p:spPr>
        <p:txBody>
          <a:bodyPr anchorCtr="0" anchor="ctr" bIns="91425" lIns="91425" rIns="91425" wrap="square" tIns="91425"/>
          <a:lstStyle>
            <a:lvl1pPr lvl="0">
              <a:spcBef>
                <a:spcPts val="0"/>
              </a:spcBef>
              <a:buSzPts val="2800"/>
              <a:buNone/>
              <a:defRPr/>
            </a:lvl1pPr>
            <a:lvl2pPr lvl="1">
              <a:spcBef>
                <a:spcPts val="0"/>
              </a:spcBef>
              <a:buSzPts val="2800"/>
              <a:buNone/>
              <a:defRPr/>
            </a:lvl2pPr>
            <a:lvl3pPr lvl="2">
              <a:spcBef>
                <a:spcPts val="0"/>
              </a:spcBef>
              <a:buSzPts val="2800"/>
              <a:buNone/>
              <a:defRPr/>
            </a:lvl3pPr>
            <a:lvl4pPr lvl="3">
              <a:spcBef>
                <a:spcPts val="0"/>
              </a:spcBef>
              <a:buSzPts val="2800"/>
              <a:buNone/>
              <a:defRPr/>
            </a:lvl4pPr>
            <a:lvl5pPr lvl="4">
              <a:spcBef>
                <a:spcPts val="0"/>
              </a:spcBef>
              <a:buSzPts val="2800"/>
              <a:buNone/>
              <a:defRPr/>
            </a:lvl5pPr>
            <a:lvl6pPr lvl="5">
              <a:spcBef>
                <a:spcPts val="0"/>
              </a:spcBef>
              <a:buSzPts val="2800"/>
              <a:buNone/>
              <a:defRPr/>
            </a:lvl6pPr>
            <a:lvl7pPr lvl="6">
              <a:spcBef>
                <a:spcPts val="0"/>
              </a:spcBef>
              <a:buSzPts val="2800"/>
              <a:buNone/>
              <a:defRPr/>
            </a:lvl7pPr>
            <a:lvl8pPr lvl="7">
              <a:spcBef>
                <a:spcPts val="0"/>
              </a:spcBef>
              <a:buSzPts val="2800"/>
              <a:buNone/>
              <a:defRPr/>
            </a:lvl8pPr>
            <a:lvl9pPr lvl="8">
              <a:spcBef>
                <a:spcPts val="0"/>
              </a:spcBef>
              <a:buSzPts val="2800"/>
              <a:buNone/>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f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41" name="Shape 41"/>
        <p:cNvGrpSpPr/>
        <p:nvPr/>
      </p:nvGrpSpPr>
      <p:grpSpPr>
        <a:xfrm>
          <a:off x="0" y="0"/>
          <a:ext cx="0" cy="0"/>
          <a:chOff x="0" y="0"/>
          <a:chExt cx="0" cy="0"/>
        </a:xfrm>
      </p:grpSpPr>
      <p:grpSp>
        <p:nvGrpSpPr>
          <p:cNvPr id="42" name="Shape 42"/>
          <p:cNvGrpSpPr/>
          <p:nvPr/>
        </p:nvGrpSpPr>
        <p:grpSpPr>
          <a:xfrm>
            <a:off x="0" y="381001"/>
            <a:ext cx="1037850" cy="1016287"/>
            <a:chOff x="0" y="381001"/>
            <a:chExt cx="1037850" cy="1016287"/>
          </a:xfrm>
        </p:grpSpPr>
        <p:sp>
          <p:nvSpPr>
            <p:cNvPr id="43" name="Shape 43"/>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rIns="91425" wrap="square" tIns="91425">
              <a:noAutofit/>
            </a:bodyPr>
            <a:lstStyle/>
            <a:p>
              <a:pPr indent="0" lvl="0" marL="0">
                <a:spcBef>
                  <a:spcPts val="0"/>
                </a:spcBef>
                <a:buNone/>
              </a:pPr>
              <a:r>
                <a:t/>
              </a:r>
              <a:endParaRPr/>
            </a:p>
          </p:txBody>
        </p:sp>
        <p:sp>
          <p:nvSpPr>
            <p:cNvPr id="44" name="Shape 4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rIns="91425" wrap="square" tIns="91425">
              <a:noAutofit/>
            </a:bodyPr>
            <a:lstStyle/>
            <a:p>
              <a:pPr indent="0" lvl="0" marL="0">
                <a:spcBef>
                  <a:spcPts val="0"/>
                </a:spcBef>
                <a:buNone/>
              </a:pPr>
              <a:r>
                <a:t/>
              </a:r>
              <a:endParaRPr/>
            </a:p>
          </p:txBody>
        </p:sp>
      </p:grpSp>
      <p:sp>
        <p:nvSpPr>
          <p:cNvPr id="45" name="Shape 45"/>
          <p:cNvSpPr txBox="1"/>
          <p:nvPr>
            <p:ph type="title"/>
          </p:nvPr>
        </p:nvSpPr>
        <p:spPr>
          <a:xfrm>
            <a:off x="1297500" y="393750"/>
            <a:ext cx="7038900" cy="914100"/>
          </a:xfrm>
          <a:prstGeom prst="rect">
            <a:avLst/>
          </a:prstGeom>
        </p:spPr>
        <p:txBody>
          <a:bodyPr anchorCtr="0" anchor="t" bIns="91425" lIns="91425" rIns="91425" wrap="square" tIns="91425"/>
          <a:lstStyle>
            <a:lvl1pPr lvl="0">
              <a:spcBef>
                <a:spcPts val="0"/>
              </a:spcBef>
              <a:buSzPts val="2400"/>
              <a:buNone/>
              <a:defRPr sz="2400"/>
            </a:lvl1pPr>
            <a:lvl2pPr lvl="1">
              <a:spcBef>
                <a:spcPts val="0"/>
              </a:spcBef>
              <a:buSzPts val="2400"/>
              <a:buNone/>
              <a:defRPr sz="2400"/>
            </a:lvl2pPr>
            <a:lvl3pPr lvl="2">
              <a:spcBef>
                <a:spcPts val="0"/>
              </a:spcBef>
              <a:buSzPts val="2400"/>
              <a:buNone/>
              <a:defRPr sz="2400"/>
            </a:lvl3pPr>
            <a:lvl4pPr lvl="3">
              <a:spcBef>
                <a:spcPts val="0"/>
              </a:spcBef>
              <a:buSzPts val="2400"/>
              <a:buNone/>
              <a:defRPr sz="2400"/>
            </a:lvl4pPr>
            <a:lvl5pPr lvl="4">
              <a:spcBef>
                <a:spcPts val="0"/>
              </a:spcBef>
              <a:buSzPts val="2400"/>
              <a:buNone/>
              <a:defRPr sz="2400"/>
            </a:lvl5pPr>
            <a:lvl6pPr lvl="5">
              <a:spcBef>
                <a:spcPts val="0"/>
              </a:spcBef>
              <a:buSzPts val="2400"/>
              <a:buNone/>
              <a:defRPr sz="2400"/>
            </a:lvl6pPr>
            <a:lvl7pPr lvl="6">
              <a:spcBef>
                <a:spcPts val="0"/>
              </a:spcBef>
              <a:buSzPts val="2400"/>
              <a:buNone/>
              <a:defRPr sz="2400"/>
            </a:lvl7pPr>
            <a:lvl8pPr lvl="7">
              <a:spcBef>
                <a:spcPts val="0"/>
              </a:spcBef>
              <a:buSzPts val="2400"/>
              <a:buNone/>
              <a:defRPr sz="2400"/>
            </a:lvl8pPr>
            <a:lvl9pPr lvl="8">
              <a:spcBef>
                <a:spcPts val="0"/>
              </a:spcBef>
              <a:buSzPts val="2400"/>
              <a:buNone/>
              <a:defRPr sz="2400"/>
            </a:lvl9pPr>
          </a:lstStyle>
          <a:p/>
        </p:txBody>
      </p:sp>
      <p:sp>
        <p:nvSpPr>
          <p:cNvPr id="46" name="Shape 46"/>
          <p:cNvSpPr txBox="1"/>
          <p:nvPr>
            <p:ph idx="1" type="body"/>
          </p:nvPr>
        </p:nvSpPr>
        <p:spPr>
          <a:xfrm>
            <a:off x="1297500" y="1567550"/>
            <a:ext cx="7038900" cy="2911200"/>
          </a:xfrm>
          <a:prstGeom prst="rect">
            <a:avLst/>
          </a:prstGeom>
        </p:spPr>
        <p:txBody>
          <a:bodyPr anchorCtr="0" anchor="t" bIns="91425" lIns="91425" rIns="91425" wrap="square" tIns="91425"/>
          <a:lstStyle>
            <a:lvl1pPr lvl="0">
              <a:spcBef>
                <a:spcPts val="0"/>
              </a:spcBef>
              <a:buSzPts val="1300"/>
              <a:buChar char="●"/>
              <a:defRPr/>
            </a:lvl1pPr>
            <a:lvl2pPr lvl="1">
              <a:spcBef>
                <a:spcPts val="0"/>
              </a:spcBef>
              <a:buSzPts val="1100"/>
              <a:buChar char="○"/>
              <a:defRPr/>
            </a:lvl2pPr>
            <a:lvl3pPr lvl="2">
              <a:spcBef>
                <a:spcPts val="0"/>
              </a:spcBef>
              <a:buSzPts val="1100"/>
              <a:buChar char="■"/>
              <a:defRPr/>
            </a:lvl3pPr>
            <a:lvl4pPr lvl="3">
              <a:spcBef>
                <a:spcPts val="0"/>
              </a:spcBef>
              <a:buSzPts val="1100"/>
              <a:buChar char="●"/>
              <a:defRPr/>
            </a:lvl4pPr>
            <a:lvl5pPr lvl="4">
              <a:spcBef>
                <a:spcPts val="0"/>
              </a:spcBef>
              <a:buSzPts val="1100"/>
              <a:buChar char="○"/>
              <a:defRPr/>
            </a:lvl5pPr>
            <a:lvl6pPr lvl="5">
              <a:spcBef>
                <a:spcPts val="0"/>
              </a:spcBef>
              <a:buSzPts val="1100"/>
              <a:buChar char="■"/>
              <a:defRPr/>
            </a:lvl6pPr>
            <a:lvl7pPr lvl="6">
              <a:spcBef>
                <a:spcPts val="0"/>
              </a:spcBef>
              <a:buSzPts val="1100"/>
              <a:buChar char="●"/>
              <a:defRPr/>
            </a:lvl7pPr>
            <a:lvl8pPr lvl="7">
              <a:spcBef>
                <a:spcPts val="0"/>
              </a:spcBef>
              <a:buSzPts val="1100"/>
              <a:buChar char="○"/>
              <a:defRPr/>
            </a:lvl8pPr>
            <a:lvl9pPr lvl="8">
              <a:spcBef>
                <a:spcPts val="0"/>
              </a:spcBef>
              <a:buSzPts val="11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f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48" name="Shape 48"/>
        <p:cNvGrpSpPr/>
        <p:nvPr/>
      </p:nvGrpSpPr>
      <p:grpSpPr>
        <a:xfrm>
          <a:off x="0" y="0"/>
          <a:ext cx="0" cy="0"/>
          <a:chOff x="0" y="0"/>
          <a:chExt cx="0" cy="0"/>
        </a:xfrm>
      </p:grpSpPr>
      <p:grpSp>
        <p:nvGrpSpPr>
          <p:cNvPr id="49" name="Shape 49"/>
          <p:cNvGrpSpPr/>
          <p:nvPr/>
        </p:nvGrpSpPr>
        <p:grpSpPr>
          <a:xfrm>
            <a:off x="0" y="381001"/>
            <a:ext cx="1037850" cy="1016287"/>
            <a:chOff x="0" y="381001"/>
            <a:chExt cx="1037850" cy="1016287"/>
          </a:xfrm>
        </p:grpSpPr>
        <p:sp>
          <p:nvSpPr>
            <p:cNvPr id="50" name="Shape 50"/>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rIns="91425" wrap="square" tIns="91425">
              <a:noAutofit/>
            </a:bodyPr>
            <a:lstStyle/>
            <a:p>
              <a:pPr indent="0" lvl="0" marL="0">
                <a:spcBef>
                  <a:spcPts val="0"/>
                </a:spcBef>
                <a:buNone/>
              </a:pPr>
              <a:r>
                <a:t/>
              </a:r>
              <a:endParaRPr/>
            </a:p>
          </p:txBody>
        </p:sp>
        <p:sp>
          <p:nvSpPr>
            <p:cNvPr id="51" name="Shape 51"/>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rIns="91425" wrap="square" tIns="91425">
              <a:noAutofit/>
            </a:bodyPr>
            <a:lstStyle/>
            <a:p>
              <a:pPr indent="0" lvl="0" marL="0">
                <a:spcBef>
                  <a:spcPts val="0"/>
                </a:spcBef>
                <a:buNone/>
              </a:pPr>
              <a:r>
                <a:t/>
              </a:r>
              <a:endParaRPr/>
            </a:p>
          </p:txBody>
        </p:sp>
      </p:grpSp>
      <p:sp>
        <p:nvSpPr>
          <p:cNvPr id="52" name="Shape 52"/>
          <p:cNvSpPr txBox="1"/>
          <p:nvPr>
            <p:ph type="title"/>
          </p:nvPr>
        </p:nvSpPr>
        <p:spPr>
          <a:xfrm>
            <a:off x="1297500" y="393750"/>
            <a:ext cx="7038900" cy="914100"/>
          </a:xfrm>
          <a:prstGeom prst="rect">
            <a:avLst/>
          </a:prstGeom>
        </p:spPr>
        <p:txBody>
          <a:bodyPr anchorCtr="0" anchor="t" bIns="91425" lIns="91425" rIns="91425" wrap="square" tIns="91425"/>
          <a:lstStyle>
            <a:lvl1pPr lvl="0">
              <a:spcBef>
                <a:spcPts val="0"/>
              </a:spcBef>
              <a:buSzPts val="2400"/>
              <a:buNone/>
              <a:defRPr sz="2400"/>
            </a:lvl1pPr>
            <a:lvl2pPr lvl="1">
              <a:spcBef>
                <a:spcPts val="0"/>
              </a:spcBef>
              <a:buSzPts val="2400"/>
              <a:buNone/>
              <a:defRPr sz="2400"/>
            </a:lvl2pPr>
            <a:lvl3pPr lvl="2">
              <a:spcBef>
                <a:spcPts val="0"/>
              </a:spcBef>
              <a:buSzPts val="2400"/>
              <a:buNone/>
              <a:defRPr sz="2400"/>
            </a:lvl3pPr>
            <a:lvl4pPr lvl="3">
              <a:spcBef>
                <a:spcPts val="0"/>
              </a:spcBef>
              <a:buSzPts val="2400"/>
              <a:buNone/>
              <a:defRPr sz="2400"/>
            </a:lvl4pPr>
            <a:lvl5pPr lvl="4">
              <a:spcBef>
                <a:spcPts val="0"/>
              </a:spcBef>
              <a:buSzPts val="2400"/>
              <a:buNone/>
              <a:defRPr sz="2400"/>
            </a:lvl5pPr>
            <a:lvl6pPr lvl="5">
              <a:spcBef>
                <a:spcPts val="0"/>
              </a:spcBef>
              <a:buSzPts val="2400"/>
              <a:buNone/>
              <a:defRPr sz="2400"/>
            </a:lvl6pPr>
            <a:lvl7pPr lvl="6">
              <a:spcBef>
                <a:spcPts val="0"/>
              </a:spcBef>
              <a:buSzPts val="2400"/>
              <a:buNone/>
              <a:defRPr sz="2400"/>
            </a:lvl7pPr>
            <a:lvl8pPr lvl="7">
              <a:spcBef>
                <a:spcPts val="0"/>
              </a:spcBef>
              <a:buSzPts val="2400"/>
              <a:buNone/>
              <a:defRPr sz="2400"/>
            </a:lvl8pPr>
            <a:lvl9pPr lvl="8">
              <a:spcBef>
                <a:spcPts val="0"/>
              </a:spcBef>
              <a:buSzPts val="2400"/>
              <a:buNone/>
              <a:defRPr sz="2400"/>
            </a:lvl9pPr>
          </a:lstStyle>
          <a:p/>
        </p:txBody>
      </p:sp>
      <p:sp>
        <p:nvSpPr>
          <p:cNvPr id="53" name="Shape 53"/>
          <p:cNvSpPr txBox="1"/>
          <p:nvPr>
            <p:ph idx="1" type="body"/>
          </p:nvPr>
        </p:nvSpPr>
        <p:spPr>
          <a:xfrm>
            <a:off x="1297500" y="1567550"/>
            <a:ext cx="3403200" cy="2911200"/>
          </a:xfrm>
          <a:prstGeom prst="rect">
            <a:avLst/>
          </a:prstGeom>
        </p:spPr>
        <p:txBody>
          <a:bodyPr anchorCtr="0" anchor="t" bIns="91425" lIns="91425" rIns="91425" wrap="square" tIns="91425"/>
          <a:lstStyle>
            <a:lvl1pPr lvl="0">
              <a:spcBef>
                <a:spcPts val="0"/>
              </a:spcBef>
              <a:buSzPts val="1300"/>
              <a:buChar char="●"/>
              <a:defRPr/>
            </a:lvl1pPr>
            <a:lvl2pPr lvl="1">
              <a:spcBef>
                <a:spcPts val="0"/>
              </a:spcBef>
              <a:buSzPts val="1100"/>
              <a:buChar char="○"/>
              <a:defRPr/>
            </a:lvl2pPr>
            <a:lvl3pPr lvl="2">
              <a:spcBef>
                <a:spcPts val="0"/>
              </a:spcBef>
              <a:buSzPts val="1100"/>
              <a:buChar char="■"/>
              <a:defRPr/>
            </a:lvl3pPr>
            <a:lvl4pPr lvl="3">
              <a:spcBef>
                <a:spcPts val="0"/>
              </a:spcBef>
              <a:buSzPts val="1100"/>
              <a:buChar char="●"/>
              <a:defRPr/>
            </a:lvl4pPr>
            <a:lvl5pPr lvl="4">
              <a:spcBef>
                <a:spcPts val="0"/>
              </a:spcBef>
              <a:buSzPts val="1100"/>
              <a:buChar char="○"/>
              <a:defRPr/>
            </a:lvl5pPr>
            <a:lvl6pPr lvl="5">
              <a:spcBef>
                <a:spcPts val="0"/>
              </a:spcBef>
              <a:buSzPts val="1100"/>
              <a:buChar char="■"/>
              <a:defRPr/>
            </a:lvl6pPr>
            <a:lvl7pPr lvl="6">
              <a:spcBef>
                <a:spcPts val="0"/>
              </a:spcBef>
              <a:buSzPts val="1100"/>
              <a:buChar char="●"/>
              <a:defRPr/>
            </a:lvl7pPr>
            <a:lvl8pPr lvl="7">
              <a:spcBef>
                <a:spcPts val="0"/>
              </a:spcBef>
              <a:buSzPts val="1100"/>
              <a:buChar char="○"/>
              <a:defRPr/>
            </a:lvl8pPr>
            <a:lvl9pPr lvl="8">
              <a:spcBef>
                <a:spcPts val="0"/>
              </a:spcBef>
              <a:buSzPts val="1100"/>
              <a:buChar char="■"/>
              <a:defRPr/>
            </a:lvl9pPr>
          </a:lstStyle>
          <a:p/>
        </p:txBody>
      </p:sp>
      <p:sp>
        <p:nvSpPr>
          <p:cNvPr id="54" name="Shape 54"/>
          <p:cNvSpPr txBox="1"/>
          <p:nvPr>
            <p:ph idx="2" type="body"/>
          </p:nvPr>
        </p:nvSpPr>
        <p:spPr>
          <a:xfrm>
            <a:off x="4933221" y="1567550"/>
            <a:ext cx="3403200" cy="2911200"/>
          </a:xfrm>
          <a:prstGeom prst="rect">
            <a:avLst/>
          </a:prstGeom>
        </p:spPr>
        <p:txBody>
          <a:bodyPr anchorCtr="0" anchor="t" bIns="91425" lIns="91425" rIns="91425" wrap="square" tIns="91425"/>
          <a:lstStyle>
            <a:lvl1pPr lvl="0">
              <a:spcBef>
                <a:spcPts val="0"/>
              </a:spcBef>
              <a:buSzPts val="1300"/>
              <a:buChar char="●"/>
              <a:defRPr/>
            </a:lvl1pPr>
            <a:lvl2pPr lvl="1">
              <a:spcBef>
                <a:spcPts val="0"/>
              </a:spcBef>
              <a:buSzPts val="1100"/>
              <a:buChar char="○"/>
              <a:defRPr/>
            </a:lvl2pPr>
            <a:lvl3pPr lvl="2">
              <a:spcBef>
                <a:spcPts val="0"/>
              </a:spcBef>
              <a:buSzPts val="1100"/>
              <a:buChar char="■"/>
              <a:defRPr/>
            </a:lvl3pPr>
            <a:lvl4pPr lvl="3">
              <a:spcBef>
                <a:spcPts val="0"/>
              </a:spcBef>
              <a:buSzPts val="1100"/>
              <a:buChar char="●"/>
              <a:defRPr/>
            </a:lvl4pPr>
            <a:lvl5pPr lvl="4">
              <a:spcBef>
                <a:spcPts val="0"/>
              </a:spcBef>
              <a:buSzPts val="1100"/>
              <a:buChar char="○"/>
              <a:defRPr/>
            </a:lvl5pPr>
            <a:lvl6pPr lvl="5">
              <a:spcBef>
                <a:spcPts val="0"/>
              </a:spcBef>
              <a:buSzPts val="1100"/>
              <a:buChar char="■"/>
              <a:defRPr/>
            </a:lvl6pPr>
            <a:lvl7pPr lvl="6">
              <a:spcBef>
                <a:spcPts val="0"/>
              </a:spcBef>
              <a:buSzPts val="1100"/>
              <a:buChar char="●"/>
              <a:defRPr/>
            </a:lvl7pPr>
            <a:lvl8pPr lvl="7">
              <a:spcBef>
                <a:spcPts val="0"/>
              </a:spcBef>
              <a:buSzPts val="1100"/>
              <a:buChar char="○"/>
              <a:defRPr/>
            </a:lvl8pPr>
            <a:lvl9pPr lvl="8">
              <a:spcBef>
                <a:spcPts val="0"/>
              </a:spcBef>
              <a:buSzPts val="1100"/>
              <a:buChar char="■"/>
              <a:defRPr/>
            </a:lvl9pPr>
          </a:lstStyle>
          <a:p/>
        </p:txBody>
      </p:sp>
      <p:sp>
        <p:nvSpPr>
          <p:cNvPr id="55" name="Shape 55"/>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f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56" name="Shape 56"/>
        <p:cNvGrpSpPr/>
        <p:nvPr/>
      </p:nvGrpSpPr>
      <p:grpSpPr>
        <a:xfrm>
          <a:off x="0" y="0"/>
          <a:ext cx="0" cy="0"/>
          <a:chOff x="0" y="0"/>
          <a:chExt cx="0" cy="0"/>
        </a:xfrm>
      </p:grpSpPr>
      <p:grpSp>
        <p:nvGrpSpPr>
          <p:cNvPr id="57" name="Shape 57"/>
          <p:cNvGrpSpPr/>
          <p:nvPr/>
        </p:nvGrpSpPr>
        <p:grpSpPr>
          <a:xfrm>
            <a:off x="0" y="381001"/>
            <a:ext cx="1037850" cy="1016287"/>
            <a:chOff x="0" y="381001"/>
            <a:chExt cx="1037850" cy="1016287"/>
          </a:xfrm>
        </p:grpSpPr>
        <p:sp>
          <p:nvSpPr>
            <p:cNvPr id="58" name="Shape 58"/>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rIns="91425" wrap="square" tIns="91425">
              <a:noAutofit/>
            </a:bodyPr>
            <a:lstStyle/>
            <a:p>
              <a:pPr indent="0" lvl="0" marL="0">
                <a:spcBef>
                  <a:spcPts val="0"/>
                </a:spcBef>
                <a:buNone/>
              </a:pPr>
              <a:r>
                <a:t/>
              </a:r>
              <a:endParaRPr/>
            </a:p>
          </p:txBody>
        </p:sp>
        <p:sp>
          <p:nvSpPr>
            <p:cNvPr id="59" name="Shape 59"/>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rIns="91425" wrap="square" tIns="91425">
              <a:noAutofit/>
            </a:bodyPr>
            <a:lstStyle/>
            <a:p>
              <a:pPr indent="0" lvl="0" marL="0">
                <a:spcBef>
                  <a:spcPts val="0"/>
                </a:spcBef>
                <a:buNone/>
              </a:pPr>
              <a:r>
                <a:t/>
              </a:r>
              <a:endParaRPr/>
            </a:p>
          </p:txBody>
        </p:sp>
      </p:grpSp>
      <p:sp>
        <p:nvSpPr>
          <p:cNvPr id="60" name="Shape 60"/>
          <p:cNvSpPr txBox="1"/>
          <p:nvPr>
            <p:ph type="title"/>
          </p:nvPr>
        </p:nvSpPr>
        <p:spPr>
          <a:xfrm>
            <a:off x="1297500" y="393750"/>
            <a:ext cx="7038900" cy="914100"/>
          </a:xfrm>
          <a:prstGeom prst="rect">
            <a:avLst/>
          </a:prstGeom>
        </p:spPr>
        <p:txBody>
          <a:bodyPr anchorCtr="0" anchor="t" bIns="91425" lIns="91425" rIns="91425" wrap="square" tIns="91425"/>
          <a:lstStyle>
            <a:lvl1pPr lvl="0">
              <a:spcBef>
                <a:spcPts val="0"/>
              </a:spcBef>
              <a:buSzPts val="2400"/>
              <a:buNone/>
              <a:defRPr sz="2400"/>
            </a:lvl1pPr>
            <a:lvl2pPr lvl="1">
              <a:spcBef>
                <a:spcPts val="0"/>
              </a:spcBef>
              <a:buSzPts val="2400"/>
              <a:buNone/>
              <a:defRPr sz="2400"/>
            </a:lvl2pPr>
            <a:lvl3pPr lvl="2">
              <a:spcBef>
                <a:spcPts val="0"/>
              </a:spcBef>
              <a:buSzPts val="2400"/>
              <a:buNone/>
              <a:defRPr sz="2400"/>
            </a:lvl3pPr>
            <a:lvl4pPr lvl="3">
              <a:spcBef>
                <a:spcPts val="0"/>
              </a:spcBef>
              <a:buSzPts val="2400"/>
              <a:buNone/>
              <a:defRPr sz="2400"/>
            </a:lvl4pPr>
            <a:lvl5pPr lvl="4">
              <a:spcBef>
                <a:spcPts val="0"/>
              </a:spcBef>
              <a:buSzPts val="2400"/>
              <a:buNone/>
              <a:defRPr sz="2400"/>
            </a:lvl5pPr>
            <a:lvl6pPr lvl="5">
              <a:spcBef>
                <a:spcPts val="0"/>
              </a:spcBef>
              <a:buSzPts val="2400"/>
              <a:buNone/>
              <a:defRPr sz="2400"/>
            </a:lvl6pPr>
            <a:lvl7pPr lvl="6">
              <a:spcBef>
                <a:spcPts val="0"/>
              </a:spcBef>
              <a:buSzPts val="2400"/>
              <a:buNone/>
              <a:defRPr sz="2400"/>
            </a:lvl7pPr>
            <a:lvl8pPr lvl="7">
              <a:spcBef>
                <a:spcPts val="0"/>
              </a:spcBef>
              <a:buSzPts val="2400"/>
              <a:buNone/>
              <a:defRPr sz="2400"/>
            </a:lvl8pPr>
            <a:lvl9pPr lvl="8">
              <a:spcBef>
                <a:spcPts val="0"/>
              </a:spcBef>
              <a:buSzPts val="2400"/>
              <a:buNone/>
              <a:defRPr sz="2400"/>
            </a:lvl9pPr>
          </a:lstStyle>
          <a:p/>
        </p:txBody>
      </p:sp>
      <p:sp>
        <p:nvSpPr>
          <p:cNvPr id="61" name="Shape 61"/>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f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62" name="Shape 62"/>
        <p:cNvGrpSpPr/>
        <p:nvPr/>
      </p:nvGrpSpPr>
      <p:grpSpPr>
        <a:xfrm>
          <a:off x="0" y="0"/>
          <a:ext cx="0" cy="0"/>
          <a:chOff x="0" y="0"/>
          <a:chExt cx="0" cy="0"/>
        </a:xfrm>
      </p:grpSpPr>
      <p:grpSp>
        <p:nvGrpSpPr>
          <p:cNvPr id="63" name="Shape 63"/>
          <p:cNvGrpSpPr/>
          <p:nvPr/>
        </p:nvGrpSpPr>
        <p:grpSpPr>
          <a:xfrm>
            <a:off x="0" y="381001"/>
            <a:ext cx="1037850" cy="1016287"/>
            <a:chOff x="0" y="381001"/>
            <a:chExt cx="1037850" cy="1016287"/>
          </a:xfrm>
        </p:grpSpPr>
        <p:sp>
          <p:nvSpPr>
            <p:cNvPr id="64" name="Shape 64"/>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rIns="91425" wrap="square" tIns="91425">
              <a:noAutofit/>
            </a:bodyPr>
            <a:lstStyle/>
            <a:p>
              <a:pPr indent="0" lvl="0" marL="0">
                <a:spcBef>
                  <a:spcPts val="0"/>
                </a:spcBef>
                <a:buNone/>
              </a:pPr>
              <a:r>
                <a:t/>
              </a:r>
              <a:endParaRPr/>
            </a:p>
          </p:txBody>
        </p:sp>
        <p:sp>
          <p:nvSpPr>
            <p:cNvPr id="65" name="Shape 65"/>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rIns="91425" wrap="square" tIns="91425">
              <a:noAutofit/>
            </a:bodyPr>
            <a:lstStyle/>
            <a:p>
              <a:pPr indent="0" lvl="0" marL="0">
                <a:spcBef>
                  <a:spcPts val="0"/>
                </a:spcBef>
                <a:buNone/>
              </a:pPr>
              <a:r>
                <a:t/>
              </a:r>
              <a:endParaRPr/>
            </a:p>
          </p:txBody>
        </p:sp>
      </p:grpSp>
      <p:sp>
        <p:nvSpPr>
          <p:cNvPr id="66" name="Shape 66"/>
          <p:cNvSpPr txBox="1"/>
          <p:nvPr>
            <p:ph type="title"/>
          </p:nvPr>
        </p:nvSpPr>
        <p:spPr>
          <a:xfrm>
            <a:off x="1297500" y="393750"/>
            <a:ext cx="3798900" cy="1493100"/>
          </a:xfrm>
          <a:prstGeom prst="rect">
            <a:avLst/>
          </a:prstGeom>
        </p:spPr>
        <p:txBody>
          <a:bodyPr anchorCtr="0" anchor="t" bIns="91425" lIns="91425" rIns="91425" wrap="square" tIns="91425"/>
          <a:lstStyle>
            <a:lvl1pPr lvl="0">
              <a:spcBef>
                <a:spcPts val="0"/>
              </a:spcBef>
              <a:buSzPts val="2400"/>
              <a:buNone/>
              <a:defRPr sz="2400"/>
            </a:lvl1pPr>
            <a:lvl2pPr lvl="1">
              <a:spcBef>
                <a:spcPts val="0"/>
              </a:spcBef>
              <a:buSzPts val="2400"/>
              <a:buNone/>
              <a:defRPr sz="2400"/>
            </a:lvl2pPr>
            <a:lvl3pPr lvl="2">
              <a:spcBef>
                <a:spcPts val="0"/>
              </a:spcBef>
              <a:buSzPts val="2400"/>
              <a:buNone/>
              <a:defRPr sz="2400"/>
            </a:lvl3pPr>
            <a:lvl4pPr lvl="3">
              <a:spcBef>
                <a:spcPts val="0"/>
              </a:spcBef>
              <a:buSzPts val="2400"/>
              <a:buNone/>
              <a:defRPr sz="2400"/>
            </a:lvl4pPr>
            <a:lvl5pPr lvl="4">
              <a:spcBef>
                <a:spcPts val="0"/>
              </a:spcBef>
              <a:buSzPts val="2400"/>
              <a:buNone/>
              <a:defRPr sz="2400"/>
            </a:lvl5pPr>
            <a:lvl6pPr lvl="5">
              <a:spcBef>
                <a:spcPts val="0"/>
              </a:spcBef>
              <a:buSzPts val="2400"/>
              <a:buNone/>
              <a:defRPr sz="2400"/>
            </a:lvl6pPr>
            <a:lvl7pPr lvl="6">
              <a:spcBef>
                <a:spcPts val="0"/>
              </a:spcBef>
              <a:buSzPts val="2400"/>
              <a:buNone/>
              <a:defRPr sz="2400"/>
            </a:lvl7pPr>
            <a:lvl8pPr lvl="7">
              <a:spcBef>
                <a:spcPts val="0"/>
              </a:spcBef>
              <a:buSzPts val="2400"/>
              <a:buNone/>
              <a:defRPr sz="2400"/>
            </a:lvl8pPr>
            <a:lvl9pPr lvl="8">
              <a:spcBef>
                <a:spcPts val="0"/>
              </a:spcBef>
              <a:buSzPts val="2400"/>
              <a:buNone/>
              <a:defRPr sz="2400"/>
            </a:lvl9pPr>
          </a:lstStyle>
          <a:p/>
        </p:txBody>
      </p:sp>
      <p:sp>
        <p:nvSpPr>
          <p:cNvPr id="67" name="Shape 67"/>
          <p:cNvSpPr txBox="1"/>
          <p:nvPr>
            <p:ph idx="1" type="body"/>
          </p:nvPr>
        </p:nvSpPr>
        <p:spPr>
          <a:xfrm>
            <a:off x="1297500" y="1972550"/>
            <a:ext cx="3798900" cy="2415900"/>
          </a:xfrm>
          <a:prstGeom prst="rect">
            <a:avLst/>
          </a:prstGeom>
        </p:spPr>
        <p:txBody>
          <a:bodyPr anchorCtr="0" anchor="t" bIns="91425" lIns="91425" rIns="91425" wrap="square" tIns="91425"/>
          <a:lstStyle>
            <a:lvl1pPr lvl="0">
              <a:spcBef>
                <a:spcPts val="0"/>
              </a:spcBef>
              <a:buSzPts val="1300"/>
              <a:buChar char="●"/>
              <a:defRPr/>
            </a:lvl1pPr>
            <a:lvl2pPr lvl="1">
              <a:spcBef>
                <a:spcPts val="0"/>
              </a:spcBef>
              <a:buSzPts val="1100"/>
              <a:buChar char="○"/>
              <a:defRPr/>
            </a:lvl2pPr>
            <a:lvl3pPr lvl="2">
              <a:spcBef>
                <a:spcPts val="0"/>
              </a:spcBef>
              <a:buSzPts val="1100"/>
              <a:buChar char="■"/>
              <a:defRPr/>
            </a:lvl3pPr>
            <a:lvl4pPr lvl="3">
              <a:spcBef>
                <a:spcPts val="0"/>
              </a:spcBef>
              <a:buSzPts val="1100"/>
              <a:buChar char="●"/>
              <a:defRPr/>
            </a:lvl4pPr>
            <a:lvl5pPr lvl="4">
              <a:spcBef>
                <a:spcPts val="0"/>
              </a:spcBef>
              <a:buSzPts val="1100"/>
              <a:buChar char="○"/>
              <a:defRPr/>
            </a:lvl5pPr>
            <a:lvl6pPr lvl="5">
              <a:spcBef>
                <a:spcPts val="0"/>
              </a:spcBef>
              <a:buSzPts val="1100"/>
              <a:buChar char="■"/>
              <a:defRPr/>
            </a:lvl6pPr>
            <a:lvl7pPr lvl="6">
              <a:spcBef>
                <a:spcPts val="0"/>
              </a:spcBef>
              <a:buSzPts val="1100"/>
              <a:buChar char="●"/>
              <a:defRPr/>
            </a:lvl7pPr>
            <a:lvl8pPr lvl="7">
              <a:spcBef>
                <a:spcPts val="0"/>
              </a:spcBef>
              <a:buSzPts val="1100"/>
              <a:buChar char="○"/>
              <a:defRPr/>
            </a:lvl8pPr>
            <a:lvl9pPr lvl="8">
              <a:spcBef>
                <a:spcPts val="0"/>
              </a:spcBef>
              <a:buSzPts val="1100"/>
              <a:buChar char="■"/>
              <a:defRPr/>
            </a:lvl9pPr>
          </a:lstStyle>
          <a:p/>
        </p:txBody>
      </p:sp>
      <p:sp>
        <p:nvSpPr>
          <p:cNvPr id="68" name="Shape 68"/>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f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spTree>
      <p:nvGrpSpPr>
        <p:cNvPr id="69" name="Shape 69"/>
        <p:cNvGrpSpPr/>
        <p:nvPr/>
      </p:nvGrpSpPr>
      <p:grpSpPr>
        <a:xfrm>
          <a:off x="0" y="0"/>
          <a:ext cx="0" cy="0"/>
          <a:chOff x="0" y="0"/>
          <a:chExt cx="0" cy="0"/>
        </a:xfrm>
      </p:grpSpPr>
      <p:grpSp>
        <p:nvGrpSpPr>
          <p:cNvPr id="70" name="Shape 70"/>
          <p:cNvGrpSpPr/>
          <p:nvPr/>
        </p:nvGrpSpPr>
        <p:grpSpPr>
          <a:xfrm>
            <a:off x="4406400" y="0"/>
            <a:ext cx="4737600" cy="5143500"/>
            <a:chOff x="4406400" y="0"/>
            <a:chExt cx="4737600" cy="5143500"/>
          </a:xfrm>
        </p:grpSpPr>
        <p:sp>
          <p:nvSpPr>
            <p:cNvPr id="71" name="Shape 71"/>
            <p:cNvSpPr/>
            <p:nvPr/>
          </p:nvSpPr>
          <p:spPr>
            <a:xfrm rot="5400000">
              <a:off x="4407900" y="-1500"/>
              <a:ext cx="4734600" cy="4737600"/>
            </a:xfrm>
            <a:prstGeom prst="diagStripe">
              <a:avLst>
                <a:gd fmla="val 49469" name="adj"/>
              </a:avLst>
            </a:prstGeom>
            <a:solidFill>
              <a:schemeClr val="lt1">
                <a:alpha val="346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72" name="Shape 72"/>
            <p:cNvSpPr/>
            <p:nvPr/>
          </p:nvSpPr>
          <p:spPr>
            <a:xfrm rot="5400000">
              <a:off x="4840825" y="6000"/>
              <a:ext cx="4298700" cy="4286700"/>
            </a:xfrm>
            <a:prstGeom prst="diagStripe">
              <a:avLst>
                <a:gd fmla="val 0" name="adj"/>
              </a:avLst>
            </a:prstGeom>
            <a:solidFill>
              <a:schemeClr val="lt1">
                <a:alpha val="346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73" name="Shape 73"/>
            <p:cNvSpPr/>
            <p:nvPr/>
          </p:nvSpPr>
          <p:spPr>
            <a:xfrm rot="-5400000">
              <a:off x="5618399" y="1236641"/>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74" name="Shape 74"/>
            <p:cNvSpPr/>
            <p:nvPr/>
          </p:nvSpPr>
          <p:spPr>
            <a:xfrm flipH="1">
              <a:off x="5849857" y="1444078"/>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75" name="Shape 75"/>
            <p:cNvSpPr/>
            <p:nvPr/>
          </p:nvSpPr>
          <p:spPr>
            <a:xfrm rot="-5400000">
              <a:off x="5987081" y="2469743"/>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76" name="Shape 76"/>
            <p:cNvSpPr/>
            <p:nvPr/>
          </p:nvSpPr>
          <p:spPr>
            <a:xfrm flipH="1">
              <a:off x="6222115" y="2677179"/>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77" name="Shape 77"/>
            <p:cNvSpPr/>
            <p:nvPr/>
          </p:nvSpPr>
          <p:spPr>
            <a:xfrm rot="-5400000">
              <a:off x="6675341" y="1862244"/>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78" name="Shape 78"/>
            <p:cNvSpPr/>
            <p:nvPr/>
          </p:nvSpPr>
          <p:spPr>
            <a:xfrm flipH="1">
              <a:off x="6908099" y="2069680"/>
              <a:ext cx="808800" cy="808800"/>
            </a:xfrm>
            <a:prstGeom prst="diagStripe">
              <a:avLst>
                <a:gd fmla="val 50000" name="adj"/>
              </a:avLst>
            </a:prstGeom>
            <a:solidFill>
              <a:schemeClr val="lt2"/>
            </a:solidFill>
            <a:ln>
              <a:noFill/>
            </a:ln>
          </p:spPr>
          <p:txBody>
            <a:bodyPr anchorCtr="0" anchor="ctr" bIns="91425" lIns="91425" rIns="91425" wrap="square" tIns="91425">
              <a:noAutofit/>
            </a:bodyPr>
            <a:lstStyle/>
            <a:p>
              <a:pPr indent="0" lvl="0" marL="0">
                <a:spcBef>
                  <a:spcPts val="0"/>
                </a:spcBef>
                <a:buNone/>
              </a:pPr>
              <a:r>
                <a:t/>
              </a:r>
              <a:endParaRPr/>
            </a:p>
          </p:txBody>
        </p:sp>
        <p:sp>
          <p:nvSpPr>
            <p:cNvPr id="79" name="Shape 79"/>
            <p:cNvSpPr/>
            <p:nvPr/>
          </p:nvSpPr>
          <p:spPr>
            <a:xfrm rot="-5400000">
              <a:off x="6861141" y="2478088"/>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80" name="Shape 80"/>
            <p:cNvSpPr/>
            <p:nvPr/>
          </p:nvSpPr>
          <p:spPr>
            <a:xfrm flipH="1">
              <a:off x="7965266" y="2693191"/>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81" name="Shape 81"/>
            <p:cNvSpPr/>
            <p:nvPr/>
          </p:nvSpPr>
          <p:spPr>
            <a:xfrm flipH="1">
              <a:off x="8145082" y="3309036"/>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82" name="Shape 82"/>
            <p:cNvSpPr/>
            <p:nvPr/>
          </p:nvSpPr>
          <p:spPr>
            <a:xfrm rot="-5400000">
              <a:off x="7047599" y="3095345"/>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83" name="Shape 83"/>
            <p:cNvSpPr/>
            <p:nvPr/>
          </p:nvSpPr>
          <p:spPr>
            <a:xfrm flipH="1">
              <a:off x="7276649" y="3302781"/>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84" name="Shape 84"/>
            <p:cNvSpPr/>
            <p:nvPr/>
          </p:nvSpPr>
          <p:spPr>
            <a:xfrm rot="-5400000">
              <a:off x="7227414" y="3711189"/>
              <a:ext cx="808800" cy="808800"/>
            </a:xfrm>
            <a:prstGeom prst="diagStripe">
              <a:avLst>
                <a:gd fmla="val 50000" name="adj"/>
              </a:avLst>
            </a:prstGeom>
            <a:solidFill>
              <a:schemeClr val="accent1"/>
            </a:solidFill>
            <a:ln>
              <a:noFill/>
            </a:ln>
          </p:spPr>
          <p:txBody>
            <a:bodyPr anchorCtr="0" anchor="ctr" bIns="91425" lIns="91425" rIns="91425" wrap="square" tIns="91425">
              <a:noAutofit/>
            </a:bodyPr>
            <a:lstStyle/>
            <a:p>
              <a:pPr indent="0" lvl="0" marL="0">
                <a:spcBef>
                  <a:spcPts val="0"/>
                </a:spcBef>
                <a:buNone/>
              </a:pPr>
              <a:r>
                <a:t/>
              </a:r>
              <a:endParaRPr/>
            </a:p>
          </p:txBody>
        </p:sp>
        <p:sp>
          <p:nvSpPr>
            <p:cNvPr id="85" name="Shape 85"/>
            <p:cNvSpPr/>
            <p:nvPr/>
          </p:nvSpPr>
          <p:spPr>
            <a:xfrm flipH="1">
              <a:off x="7462448" y="3918625"/>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86" name="Shape 86"/>
            <p:cNvSpPr/>
            <p:nvPr/>
          </p:nvSpPr>
          <p:spPr>
            <a:xfrm rot="-5400000">
              <a:off x="8102491" y="3718856"/>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87" name="Shape 87"/>
            <p:cNvSpPr/>
            <p:nvPr/>
          </p:nvSpPr>
          <p:spPr>
            <a:xfrm flipH="1">
              <a:off x="8334533" y="3926292"/>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88" name="Shape 88"/>
            <p:cNvSpPr/>
            <p:nvPr/>
          </p:nvSpPr>
          <p:spPr>
            <a:xfrm rot="-5400000">
              <a:off x="8288290" y="4334700"/>
              <a:ext cx="808800" cy="808800"/>
            </a:xfrm>
            <a:prstGeom prst="diagStripe">
              <a:avLst>
                <a:gd fmla="val 50000" name="adj"/>
              </a:avLst>
            </a:prstGeom>
            <a:solidFill>
              <a:schemeClr val="lt1">
                <a:alpha val="7310"/>
              </a:schemeClr>
            </a:solidFill>
            <a:ln>
              <a:noFill/>
            </a:ln>
          </p:spPr>
          <p:txBody>
            <a:bodyPr anchorCtr="0" anchor="ctr" bIns="91425" lIns="91425" rIns="91425" wrap="square" tIns="91425">
              <a:noAutofit/>
            </a:bodyPr>
            <a:lstStyle/>
            <a:p>
              <a:pPr indent="0" lvl="0" marL="0">
                <a:spcBef>
                  <a:spcPts val="0"/>
                </a:spcBef>
                <a:buNone/>
              </a:pPr>
              <a:r>
                <a:t/>
              </a:r>
              <a:endParaRPr/>
            </a:p>
          </p:txBody>
        </p:sp>
      </p:grpSp>
      <p:sp>
        <p:nvSpPr>
          <p:cNvPr id="89" name="Shape 89"/>
          <p:cNvSpPr txBox="1"/>
          <p:nvPr>
            <p:ph type="title"/>
          </p:nvPr>
        </p:nvSpPr>
        <p:spPr>
          <a:xfrm>
            <a:off x="823850" y="866775"/>
            <a:ext cx="4587000" cy="3521100"/>
          </a:xfrm>
          <a:prstGeom prst="rect">
            <a:avLst/>
          </a:prstGeom>
        </p:spPr>
        <p:txBody>
          <a:bodyPr anchorCtr="0" anchor="ctr" bIns="91425" lIns="91425" rIns="91425" wrap="square" tIns="91425"/>
          <a:lstStyle>
            <a:lvl1pPr lvl="0">
              <a:spcBef>
                <a:spcPts val="0"/>
              </a:spcBef>
              <a:buSzPts val="2800"/>
              <a:buNone/>
              <a:defRPr/>
            </a:lvl1pPr>
            <a:lvl2pPr lvl="1">
              <a:spcBef>
                <a:spcPts val="0"/>
              </a:spcBef>
              <a:buSzPts val="2800"/>
              <a:buNone/>
              <a:defRPr/>
            </a:lvl2pPr>
            <a:lvl3pPr lvl="2">
              <a:spcBef>
                <a:spcPts val="0"/>
              </a:spcBef>
              <a:buSzPts val="2800"/>
              <a:buNone/>
              <a:defRPr/>
            </a:lvl3pPr>
            <a:lvl4pPr lvl="3">
              <a:spcBef>
                <a:spcPts val="0"/>
              </a:spcBef>
              <a:buSzPts val="2800"/>
              <a:buNone/>
              <a:defRPr/>
            </a:lvl4pPr>
            <a:lvl5pPr lvl="4">
              <a:spcBef>
                <a:spcPts val="0"/>
              </a:spcBef>
              <a:buSzPts val="2800"/>
              <a:buNone/>
              <a:defRPr/>
            </a:lvl5pPr>
            <a:lvl6pPr lvl="5">
              <a:spcBef>
                <a:spcPts val="0"/>
              </a:spcBef>
              <a:buSzPts val="2800"/>
              <a:buNone/>
              <a:defRPr/>
            </a:lvl6pPr>
            <a:lvl7pPr lvl="6">
              <a:spcBef>
                <a:spcPts val="0"/>
              </a:spcBef>
              <a:buSzPts val="2800"/>
              <a:buNone/>
              <a:defRPr/>
            </a:lvl7pPr>
            <a:lvl8pPr lvl="7">
              <a:spcBef>
                <a:spcPts val="0"/>
              </a:spcBef>
              <a:buSzPts val="2800"/>
              <a:buNone/>
              <a:defRPr/>
            </a:lvl8pPr>
            <a:lvl9pPr lvl="8">
              <a:spcBef>
                <a:spcPts val="0"/>
              </a:spcBef>
              <a:buSzPts val="2800"/>
              <a:buNone/>
              <a:defRPr/>
            </a:lvl9pPr>
          </a:lstStyle>
          <a:p/>
        </p:txBody>
      </p:sp>
      <p:sp>
        <p:nvSpPr>
          <p:cNvPr id="90" name="Shape 90"/>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f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91" name="Shape 91"/>
        <p:cNvGrpSpPr/>
        <p:nvPr/>
      </p:nvGrpSpPr>
      <p:grpSpPr>
        <a:xfrm>
          <a:off x="0" y="0"/>
          <a:ext cx="0" cy="0"/>
          <a:chOff x="0" y="0"/>
          <a:chExt cx="0" cy="0"/>
        </a:xfrm>
      </p:grpSpPr>
      <p:grpSp>
        <p:nvGrpSpPr>
          <p:cNvPr id="92" name="Shape 92"/>
          <p:cNvGrpSpPr/>
          <p:nvPr/>
        </p:nvGrpSpPr>
        <p:grpSpPr>
          <a:xfrm>
            <a:off x="0" y="381001"/>
            <a:ext cx="1037850" cy="1016287"/>
            <a:chOff x="0" y="381001"/>
            <a:chExt cx="1037850" cy="1016287"/>
          </a:xfrm>
        </p:grpSpPr>
        <p:sp>
          <p:nvSpPr>
            <p:cNvPr id="93" name="Shape 93"/>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rIns="91425" wrap="square" tIns="91425">
              <a:noAutofit/>
            </a:bodyPr>
            <a:lstStyle/>
            <a:p>
              <a:pPr indent="0" lvl="0" marL="0">
                <a:spcBef>
                  <a:spcPts val="0"/>
                </a:spcBef>
                <a:buNone/>
              </a:pPr>
              <a:r>
                <a:t/>
              </a:r>
              <a:endParaRPr/>
            </a:p>
          </p:txBody>
        </p:sp>
        <p:sp>
          <p:nvSpPr>
            <p:cNvPr id="94" name="Shape 9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rIns="91425" wrap="square" tIns="91425">
              <a:noAutofit/>
            </a:bodyPr>
            <a:lstStyle/>
            <a:p>
              <a:pPr indent="0" lvl="0" marL="0">
                <a:spcBef>
                  <a:spcPts val="0"/>
                </a:spcBef>
                <a:buNone/>
              </a:pPr>
              <a:r>
                <a:t/>
              </a:r>
              <a:endParaRPr/>
            </a:p>
          </p:txBody>
        </p:sp>
      </p:grpSp>
      <p:sp>
        <p:nvSpPr>
          <p:cNvPr id="95" name="Shape 95"/>
          <p:cNvSpPr txBox="1"/>
          <p:nvPr>
            <p:ph type="title"/>
          </p:nvPr>
        </p:nvSpPr>
        <p:spPr>
          <a:xfrm>
            <a:off x="1297500" y="1658325"/>
            <a:ext cx="3036300" cy="1751700"/>
          </a:xfrm>
          <a:prstGeom prst="rect">
            <a:avLst/>
          </a:prstGeom>
        </p:spPr>
        <p:txBody>
          <a:bodyPr anchorCtr="0" anchor="t" bIns="91425" lIns="91425" rIns="91425" wrap="square" tIns="91425"/>
          <a:lstStyle>
            <a:lvl1pPr lvl="0">
              <a:spcBef>
                <a:spcPts val="0"/>
              </a:spcBef>
              <a:buSzPts val="2400"/>
              <a:buNone/>
              <a:defRPr sz="2400"/>
            </a:lvl1pPr>
            <a:lvl2pPr lvl="1">
              <a:spcBef>
                <a:spcPts val="0"/>
              </a:spcBef>
              <a:buSzPts val="2400"/>
              <a:buNone/>
              <a:defRPr sz="2400"/>
            </a:lvl2pPr>
            <a:lvl3pPr lvl="2">
              <a:spcBef>
                <a:spcPts val="0"/>
              </a:spcBef>
              <a:buSzPts val="2400"/>
              <a:buNone/>
              <a:defRPr sz="2400"/>
            </a:lvl3pPr>
            <a:lvl4pPr lvl="3">
              <a:spcBef>
                <a:spcPts val="0"/>
              </a:spcBef>
              <a:buSzPts val="2400"/>
              <a:buNone/>
              <a:defRPr sz="2400"/>
            </a:lvl4pPr>
            <a:lvl5pPr lvl="4">
              <a:spcBef>
                <a:spcPts val="0"/>
              </a:spcBef>
              <a:buSzPts val="2400"/>
              <a:buNone/>
              <a:defRPr sz="2400"/>
            </a:lvl5pPr>
            <a:lvl6pPr lvl="5">
              <a:spcBef>
                <a:spcPts val="0"/>
              </a:spcBef>
              <a:buSzPts val="2400"/>
              <a:buNone/>
              <a:defRPr sz="2400"/>
            </a:lvl6pPr>
            <a:lvl7pPr lvl="6">
              <a:spcBef>
                <a:spcPts val="0"/>
              </a:spcBef>
              <a:buSzPts val="2400"/>
              <a:buNone/>
              <a:defRPr sz="2400"/>
            </a:lvl7pPr>
            <a:lvl8pPr lvl="7">
              <a:spcBef>
                <a:spcPts val="0"/>
              </a:spcBef>
              <a:buSzPts val="2400"/>
              <a:buNone/>
              <a:defRPr sz="2400"/>
            </a:lvl8pPr>
            <a:lvl9pPr lvl="8">
              <a:spcBef>
                <a:spcPts val="0"/>
              </a:spcBef>
              <a:buSzPts val="2400"/>
              <a:buNone/>
              <a:defRPr sz="2400"/>
            </a:lvl9pPr>
          </a:lstStyle>
          <a:p/>
        </p:txBody>
      </p:sp>
      <p:sp>
        <p:nvSpPr>
          <p:cNvPr id="96" name="Shape 96"/>
          <p:cNvSpPr txBox="1"/>
          <p:nvPr>
            <p:ph idx="1" type="subTitle"/>
          </p:nvPr>
        </p:nvSpPr>
        <p:spPr>
          <a:xfrm>
            <a:off x="1297500" y="3538000"/>
            <a:ext cx="3036300" cy="506100"/>
          </a:xfrm>
          <a:prstGeom prst="rect">
            <a:avLst/>
          </a:prstGeom>
        </p:spPr>
        <p:txBody>
          <a:bodyPr anchorCtr="0" anchor="t" bIns="91425" lIns="91425" rIns="91425" wrap="square" tIns="91425"/>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97" name="Shape 97"/>
          <p:cNvSpPr txBox="1"/>
          <p:nvPr>
            <p:ph idx="2" type="body"/>
          </p:nvPr>
        </p:nvSpPr>
        <p:spPr>
          <a:xfrm>
            <a:off x="4648200" y="1696600"/>
            <a:ext cx="3676800" cy="2347500"/>
          </a:xfrm>
          <a:prstGeom prst="rect">
            <a:avLst/>
          </a:prstGeom>
        </p:spPr>
        <p:txBody>
          <a:bodyPr anchorCtr="0" anchor="t" bIns="91425" lIns="91425" rIns="91425" wrap="square" tIns="91425"/>
          <a:lstStyle>
            <a:lvl1pPr lvl="0">
              <a:spcBef>
                <a:spcPts val="0"/>
              </a:spcBef>
              <a:buSzPts val="1300"/>
              <a:buChar char="●"/>
              <a:defRPr/>
            </a:lvl1pPr>
            <a:lvl2pPr lvl="1">
              <a:spcBef>
                <a:spcPts val="0"/>
              </a:spcBef>
              <a:buSzPts val="1100"/>
              <a:buChar char="○"/>
              <a:defRPr/>
            </a:lvl2pPr>
            <a:lvl3pPr lvl="2">
              <a:spcBef>
                <a:spcPts val="0"/>
              </a:spcBef>
              <a:buSzPts val="1100"/>
              <a:buChar char="■"/>
              <a:defRPr/>
            </a:lvl3pPr>
            <a:lvl4pPr lvl="3">
              <a:spcBef>
                <a:spcPts val="0"/>
              </a:spcBef>
              <a:buSzPts val="1100"/>
              <a:buChar char="●"/>
              <a:defRPr/>
            </a:lvl4pPr>
            <a:lvl5pPr lvl="4">
              <a:spcBef>
                <a:spcPts val="0"/>
              </a:spcBef>
              <a:buSzPts val="1100"/>
              <a:buChar char="○"/>
              <a:defRPr/>
            </a:lvl5pPr>
            <a:lvl6pPr lvl="5">
              <a:spcBef>
                <a:spcPts val="0"/>
              </a:spcBef>
              <a:buSzPts val="1100"/>
              <a:buChar char="■"/>
              <a:defRPr/>
            </a:lvl6pPr>
            <a:lvl7pPr lvl="6">
              <a:spcBef>
                <a:spcPts val="0"/>
              </a:spcBef>
              <a:buSzPts val="1100"/>
              <a:buChar char="●"/>
              <a:defRPr/>
            </a:lvl7pPr>
            <a:lvl8pPr lvl="7">
              <a:spcBef>
                <a:spcPts val="0"/>
              </a:spcBef>
              <a:buSzPts val="1100"/>
              <a:buChar char="○"/>
              <a:defRPr/>
            </a:lvl8pPr>
            <a:lvl9pPr lvl="8">
              <a:spcBef>
                <a:spcPts val="0"/>
              </a:spcBef>
              <a:buSzPts val="1100"/>
              <a:buChar char="■"/>
              <a:defRPr/>
            </a:lvl9pPr>
          </a:lstStyle>
          <a:p/>
        </p:txBody>
      </p:sp>
      <p:sp>
        <p:nvSpPr>
          <p:cNvPr id="98" name="Shape 98"/>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f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99" name="Shape 99"/>
        <p:cNvGrpSpPr/>
        <p:nvPr/>
      </p:nvGrpSpPr>
      <p:grpSpPr>
        <a:xfrm>
          <a:off x="0" y="0"/>
          <a:ext cx="0" cy="0"/>
          <a:chOff x="0" y="0"/>
          <a:chExt cx="0" cy="0"/>
        </a:xfrm>
      </p:grpSpPr>
      <p:grpSp>
        <p:nvGrpSpPr>
          <p:cNvPr id="100" name="Shape 100"/>
          <p:cNvGrpSpPr/>
          <p:nvPr/>
        </p:nvGrpSpPr>
        <p:grpSpPr>
          <a:xfrm>
            <a:off x="0" y="4128572"/>
            <a:ext cx="698925" cy="684657"/>
            <a:chOff x="0" y="3785672"/>
            <a:chExt cx="698925" cy="684657"/>
          </a:xfrm>
        </p:grpSpPr>
        <p:sp>
          <p:nvSpPr>
            <p:cNvPr id="101" name="Shape 101"/>
            <p:cNvSpPr/>
            <p:nvPr/>
          </p:nvSpPr>
          <p:spPr>
            <a:xfrm rot="-5400000">
              <a:off x="0" y="3785672"/>
              <a:ext cx="544800" cy="544800"/>
            </a:xfrm>
            <a:prstGeom prst="diagStripe">
              <a:avLst>
                <a:gd fmla="val 50000" name="adj"/>
              </a:avLst>
            </a:prstGeom>
            <a:solidFill>
              <a:schemeClr val="lt1">
                <a:alpha val="9620"/>
              </a:schemeClr>
            </a:solidFill>
            <a:ln>
              <a:noFill/>
            </a:ln>
          </p:spPr>
          <p:txBody>
            <a:bodyPr anchorCtr="0" anchor="ctr" bIns="91425" lIns="91425" rIns="91425" wrap="square" tIns="91425">
              <a:noAutofit/>
            </a:bodyPr>
            <a:lstStyle/>
            <a:p>
              <a:pPr indent="0" lvl="0" marL="0">
                <a:spcBef>
                  <a:spcPts val="0"/>
                </a:spcBef>
                <a:buNone/>
              </a:pPr>
              <a:r>
                <a:t/>
              </a:r>
              <a:endParaRPr/>
            </a:p>
          </p:txBody>
        </p:sp>
        <p:sp>
          <p:nvSpPr>
            <p:cNvPr id="102" name="Shape 102"/>
            <p:cNvSpPr/>
            <p:nvPr/>
          </p:nvSpPr>
          <p:spPr>
            <a:xfrm flipH="1">
              <a:off x="154125" y="3925529"/>
              <a:ext cx="544800" cy="544800"/>
            </a:xfrm>
            <a:prstGeom prst="diagStripe">
              <a:avLst>
                <a:gd fmla="val 50000" name="adj"/>
              </a:avLst>
            </a:prstGeom>
            <a:solidFill>
              <a:schemeClr val="lt1">
                <a:alpha val="9620"/>
              </a:schemeClr>
            </a:solidFill>
            <a:ln>
              <a:noFill/>
            </a:ln>
          </p:spPr>
          <p:txBody>
            <a:bodyPr anchorCtr="0" anchor="ctr" bIns="91425" lIns="91425" rIns="91425" wrap="square" tIns="91425">
              <a:noAutofit/>
            </a:bodyPr>
            <a:lstStyle/>
            <a:p>
              <a:pPr indent="0" lvl="0" marL="0">
                <a:spcBef>
                  <a:spcPts val="0"/>
                </a:spcBef>
                <a:buNone/>
              </a:pPr>
              <a:r>
                <a:t/>
              </a:r>
              <a:endParaRPr/>
            </a:p>
          </p:txBody>
        </p:sp>
      </p:grpSp>
      <p:sp>
        <p:nvSpPr>
          <p:cNvPr id="103" name="Shape 103"/>
          <p:cNvSpPr txBox="1"/>
          <p:nvPr>
            <p:ph idx="1" type="body"/>
          </p:nvPr>
        </p:nvSpPr>
        <p:spPr>
          <a:xfrm>
            <a:off x="812725" y="4305375"/>
            <a:ext cx="6936000" cy="523800"/>
          </a:xfrm>
          <a:prstGeom prst="rect">
            <a:avLst/>
          </a:prstGeom>
        </p:spPr>
        <p:txBody>
          <a:bodyPr anchorCtr="0" anchor="ctr" bIns="91425" lIns="91425" rIns="91425" wrap="square" tIns="91425"/>
          <a:lstStyle>
            <a:lvl1pPr lvl="0">
              <a:lnSpc>
                <a:spcPct val="100000"/>
              </a:lnSpc>
              <a:spcBef>
                <a:spcPts val="0"/>
              </a:spcBef>
              <a:spcAft>
                <a:spcPts val="0"/>
              </a:spcAft>
              <a:buSzPts val="1300"/>
              <a:buNone/>
              <a:defRPr/>
            </a:lvl1pPr>
          </a:lstStyle>
          <a:p/>
        </p:txBody>
      </p:sp>
      <p:sp>
        <p:nvSpPr>
          <p:cNvPr id="104" name="Shape 104"/>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indent="0" lvl="0" marL="0">
              <a:spcBef>
                <a:spcPts val="0"/>
              </a:spcBef>
              <a:buNone/>
            </a:pPr>
            <a:fld id="{00000000-1234-1234-1234-123412341234}" type="slidenum">
              <a:rPr lang="f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focus">
    <p:bg>
      <p:bgPr>
        <a:solidFill>
          <a:schemeClr val="dk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wrap="square" tIns="91425"/>
          <a:lstStyle>
            <a:lvl1pPr lvl="0">
              <a:spcBef>
                <a:spcPts val="0"/>
              </a:spcBef>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buClr>
                <a:schemeClr val="lt1"/>
              </a:buClr>
              <a:buSzPts val="2800"/>
              <a:buFont typeface="Montserrat"/>
              <a:buNone/>
              <a:defRPr sz="2800">
                <a:solidFill>
                  <a:schemeClr val="lt1"/>
                </a:solidFill>
                <a:latin typeface="Montserrat"/>
                <a:ea typeface="Montserrat"/>
                <a:cs typeface="Montserrat"/>
                <a:sym typeface="Montserrat"/>
              </a:defRPr>
            </a:lvl2pPr>
            <a:lvl3pPr lvl="2">
              <a:spcBef>
                <a:spcPts val="0"/>
              </a:spcBef>
              <a:buClr>
                <a:schemeClr val="lt1"/>
              </a:buClr>
              <a:buSzPts val="2800"/>
              <a:buFont typeface="Montserrat"/>
              <a:buNone/>
              <a:defRPr sz="2800">
                <a:solidFill>
                  <a:schemeClr val="lt1"/>
                </a:solidFill>
                <a:latin typeface="Montserrat"/>
                <a:ea typeface="Montserrat"/>
                <a:cs typeface="Montserrat"/>
                <a:sym typeface="Montserrat"/>
              </a:defRPr>
            </a:lvl3pPr>
            <a:lvl4pPr lvl="3">
              <a:spcBef>
                <a:spcPts val="0"/>
              </a:spcBef>
              <a:buClr>
                <a:schemeClr val="lt1"/>
              </a:buClr>
              <a:buSzPts val="2800"/>
              <a:buFont typeface="Montserrat"/>
              <a:buNone/>
              <a:defRPr sz="2800">
                <a:solidFill>
                  <a:schemeClr val="lt1"/>
                </a:solidFill>
                <a:latin typeface="Montserrat"/>
                <a:ea typeface="Montserrat"/>
                <a:cs typeface="Montserrat"/>
                <a:sym typeface="Montserrat"/>
              </a:defRPr>
            </a:lvl4pPr>
            <a:lvl5pPr lvl="4">
              <a:spcBef>
                <a:spcPts val="0"/>
              </a:spcBef>
              <a:buClr>
                <a:schemeClr val="lt1"/>
              </a:buClr>
              <a:buSzPts val="2800"/>
              <a:buFont typeface="Montserrat"/>
              <a:buNone/>
              <a:defRPr sz="2800">
                <a:solidFill>
                  <a:schemeClr val="lt1"/>
                </a:solidFill>
                <a:latin typeface="Montserrat"/>
                <a:ea typeface="Montserrat"/>
                <a:cs typeface="Montserrat"/>
                <a:sym typeface="Montserrat"/>
              </a:defRPr>
            </a:lvl5pPr>
            <a:lvl6pPr lvl="5">
              <a:spcBef>
                <a:spcPts val="0"/>
              </a:spcBef>
              <a:buClr>
                <a:schemeClr val="lt1"/>
              </a:buClr>
              <a:buSzPts val="2800"/>
              <a:buFont typeface="Montserrat"/>
              <a:buNone/>
              <a:defRPr sz="2800">
                <a:solidFill>
                  <a:schemeClr val="lt1"/>
                </a:solidFill>
                <a:latin typeface="Montserrat"/>
                <a:ea typeface="Montserrat"/>
                <a:cs typeface="Montserrat"/>
                <a:sym typeface="Montserrat"/>
              </a:defRPr>
            </a:lvl6pPr>
            <a:lvl7pPr lvl="6">
              <a:spcBef>
                <a:spcPts val="0"/>
              </a:spcBef>
              <a:buClr>
                <a:schemeClr val="lt1"/>
              </a:buClr>
              <a:buSzPts val="2800"/>
              <a:buFont typeface="Montserrat"/>
              <a:buNone/>
              <a:defRPr sz="2800">
                <a:solidFill>
                  <a:schemeClr val="lt1"/>
                </a:solidFill>
                <a:latin typeface="Montserrat"/>
                <a:ea typeface="Montserrat"/>
                <a:cs typeface="Montserrat"/>
                <a:sym typeface="Montserrat"/>
              </a:defRPr>
            </a:lvl7pPr>
            <a:lvl8pPr lvl="7">
              <a:spcBef>
                <a:spcPts val="0"/>
              </a:spcBef>
              <a:buClr>
                <a:schemeClr val="lt1"/>
              </a:buClr>
              <a:buSzPts val="2800"/>
              <a:buFont typeface="Montserrat"/>
              <a:buNone/>
              <a:defRPr sz="2800">
                <a:solidFill>
                  <a:schemeClr val="lt1"/>
                </a:solidFill>
                <a:latin typeface="Montserrat"/>
                <a:ea typeface="Montserrat"/>
                <a:cs typeface="Montserrat"/>
                <a:sym typeface="Montserrat"/>
              </a:defRPr>
            </a:lvl8pPr>
            <a:lvl9pPr lvl="8">
              <a:spcBef>
                <a:spcPts val="0"/>
              </a:spcBef>
              <a:buClr>
                <a:schemeClr val="lt1"/>
              </a:buClr>
              <a:buSzPts val="2800"/>
              <a:buFont typeface="Montserrat"/>
              <a:buNone/>
              <a:defRPr sz="2800">
                <a:solidFill>
                  <a:schemeClr val="lt1"/>
                </a:solidFill>
                <a:latin typeface="Montserrat"/>
                <a:ea typeface="Montserrat"/>
                <a:cs typeface="Montserrat"/>
                <a:sym typeface="Montserrat"/>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wrap="square" tIns="91425"/>
          <a:lstStyle>
            <a:lvl1pPr lvl="0">
              <a:lnSpc>
                <a:spcPct val="115000"/>
              </a:lnSpc>
              <a:spcBef>
                <a:spcPts val="0"/>
              </a:spcBef>
              <a:spcAft>
                <a:spcPts val="1600"/>
              </a:spcAft>
              <a:buClr>
                <a:schemeClr val="lt1"/>
              </a:buClr>
              <a:buSzPts val="1300"/>
              <a:buFont typeface="Lato"/>
              <a:buChar char="●"/>
              <a:defRPr sz="1300">
                <a:solidFill>
                  <a:schemeClr val="lt1"/>
                </a:solidFill>
                <a:latin typeface="Lato"/>
                <a:ea typeface="Lato"/>
                <a:cs typeface="Lato"/>
                <a:sym typeface="Lato"/>
              </a:defRPr>
            </a:lvl1pPr>
            <a:lvl2pPr lvl="1">
              <a:lnSpc>
                <a:spcPct val="115000"/>
              </a:lnSpc>
              <a:spcBef>
                <a:spcPts val="0"/>
              </a:spcBef>
              <a:spcAft>
                <a:spcPts val="1600"/>
              </a:spcAft>
              <a:buClr>
                <a:schemeClr val="lt1"/>
              </a:buClr>
              <a:buSzPts val="1100"/>
              <a:buFont typeface="Lato"/>
              <a:buChar char="○"/>
              <a:defRPr sz="1100">
                <a:solidFill>
                  <a:schemeClr val="lt1"/>
                </a:solidFill>
                <a:latin typeface="Lato"/>
                <a:ea typeface="Lato"/>
                <a:cs typeface="Lato"/>
                <a:sym typeface="Lato"/>
              </a:defRPr>
            </a:lvl2pPr>
            <a:lvl3pPr lvl="2">
              <a:lnSpc>
                <a:spcPct val="115000"/>
              </a:lnSpc>
              <a:spcBef>
                <a:spcPts val="0"/>
              </a:spcBef>
              <a:spcAft>
                <a:spcPts val="1600"/>
              </a:spcAft>
              <a:buClr>
                <a:schemeClr val="lt1"/>
              </a:buClr>
              <a:buSzPts val="1100"/>
              <a:buFont typeface="Lato"/>
              <a:buChar char="■"/>
              <a:defRPr sz="1100">
                <a:solidFill>
                  <a:schemeClr val="lt1"/>
                </a:solidFill>
                <a:latin typeface="Lato"/>
                <a:ea typeface="Lato"/>
                <a:cs typeface="Lato"/>
                <a:sym typeface="Lato"/>
              </a:defRPr>
            </a:lvl3pPr>
            <a:lvl4pPr lvl="3">
              <a:lnSpc>
                <a:spcPct val="115000"/>
              </a:lnSpc>
              <a:spcBef>
                <a:spcPts val="0"/>
              </a:spcBef>
              <a:spcAft>
                <a:spcPts val="1600"/>
              </a:spcAft>
              <a:buClr>
                <a:schemeClr val="lt1"/>
              </a:buClr>
              <a:buSzPts val="1100"/>
              <a:buFont typeface="Lato"/>
              <a:buChar char="●"/>
              <a:defRPr sz="1100">
                <a:solidFill>
                  <a:schemeClr val="lt1"/>
                </a:solidFill>
                <a:latin typeface="Lato"/>
                <a:ea typeface="Lato"/>
                <a:cs typeface="Lato"/>
                <a:sym typeface="Lato"/>
              </a:defRPr>
            </a:lvl4pPr>
            <a:lvl5pPr lvl="4">
              <a:lnSpc>
                <a:spcPct val="115000"/>
              </a:lnSpc>
              <a:spcBef>
                <a:spcPts val="0"/>
              </a:spcBef>
              <a:spcAft>
                <a:spcPts val="1600"/>
              </a:spcAft>
              <a:buClr>
                <a:schemeClr val="lt1"/>
              </a:buClr>
              <a:buSzPts val="1100"/>
              <a:buFont typeface="Lato"/>
              <a:buChar char="○"/>
              <a:defRPr sz="1100">
                <a:solidFill>
                  <a:schemeClr val="lt1"/>
                </a:solidFill>
                <a:latin typeface="Lato"/>
                <a:ea typeface="Lato"/>
                <a:cs typeface="Lato"/>
                <a:sym typeface="Lato"/>
              </a:defRPr>
            </a:lvl5pPr>
            <a:lvl6pPr lvl="5">
              <a:lnSpc>
                <a:spcPct val="115000"/>
              </a:lnSpc>
              <a:spcBef>
                <a:spcPts val="0"/>
              </a:spcBef>
              <a:spcAft>
                <a:spcPts val="1600"/>
              </a:spcAft>
              <a:buClr>
                <a:schemeClr val="lt1"/>
              </a:buClr>
              <a:buSzPts val="1100"/>
              <a:buFont typeface="Lato"/>
              <a:buChar char="■"/>
              <a:defRPr sz="1100">
                <a:solidFill>
                  <a:schemeClr val="lt1"/>
                </a:solidFill>
                <a:latin typeface="Lato"/>
                <a:ea typeface="Lato"/>
                <a:cs typeface="Lato"/>
                <a:sym typeface="Lato"/>
              </a:defRPr>
            </a:lvl6pPr>
            <a:lvl7pPr lvl="6">
              <a:lnSpc>
                <a:spcPct val="115000"/>
              </a:lnSpc>
              <a:spcBef>
                <a:spcPts val="0"/>
              </a:spcBef>
              <a:spcAft>
                <a:spcPts val="1600"/>
              </a:spcAft>
              <a:buClr>
                <a:schemeClr val="lt1"/>
              </a:buClr>
              <a:buSzPts val="1100"/>
              <a:buFont typeface="Lato"/>
              <a:buChar char="●"/>
              <a:defRPr sz="1100">
                <a:solidFill>
                  <a:schemeClr val="lt1"/>
                </a:solidFill>
                <a:latin typeface="Lato"/>
                <a:ea typeface="Lato"/>
                <a:cs typeface="Lato"/>
                <a:sym typeface="Lato"/>
              </a:defRPr>
            </a:lvl7pPr>
            <a:lvl8pPr lvl="7">
              <a:lnSpc>
                <a:spcPct val="115000"/>
              </a:lnSpc>
              <a:spcBef>
                <a:spcPts val="0"/>
              </a:spcBef>
              <a:spcAft>
                <a:spcPts val="1600"/>
              </a:spcAft>
              <a:buClr>
                <a:schemeClr val="lt1"/>
              </a:buClr>
              <a:buSzPts val="1100"/>
              <a:buFont typeface="Lato"/>
              <a:buChar char="○"/>
              <a:defRPr sz="1100">
                <a:solidFill>
                  <a:schemeClr val="lt1"/>
                </a:solidFill>
                <a:latin typeface="Lato"/>
                <a:ea typeface="Lato"/>
                <a:cs typeface="Lato"/>
                <a:sym typeface="Lato"/>
              </a:defRPr>
            </a:lvl8pPr>
            <a:lvl9pPr lvl="8">
              <a:lnSpc>
                <a:spcPct val="115000"/>
              </a:lnSpc>
              <a:spcBef>
                <a:spcPts val="0"/>
              </a:spcBef>
              <a:spcAft>
                <a:spcPts val="1600"/>
              </a:spcAft>
              <a:buClr>
                <a:schemeClr val="lt1"/>
              </a:buClr>
              <a:buSzPts val="1100"/>
              <a:buFont typeface="Lato"/>
              <a:buChar char="■"/>
              <a:defRPr sz="1100">
                <a:solidFill>
                  <a:schemeClr val="lt1"/>
                </a:solidFill>
                <a:latin typeface="Lato"/>
                <a:ea typeface="Lato"/>
                <a:cs typeface="Lato"/>
                <a:sym typeface="Lato"/>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rIns="91425" wrap="square" tIns="91425">
            <a:noAutofit/>
          </a:bodyPr>
          <a:lstStyle/>
          <a:p>
            <a:pPr indent="0" lvl="0" marL="0" algn="r">
              <a:spcBef>
                <a:spcPts val="0"/>
              </a:spcBef>
              <a:buNone/>
            </a:pPr>
            <a:fld id="{00000000-1234-1234-1234-123412341234}" type="slidenum">
              <a:rPr lang="fr" sz="1000">
                <a:solidFill>
                  <a:schemeClr val="lt1"/>
                </a:solidFill>
                <a:latin typeface="Lato"/>
                <a:ea typeface="Lato"/>
                <a:cs typeface="Lato"/>
                <a:sym typeface="Lat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Shape 134"/>
          <p:cNvSpPr txBox="1"/>
          <p:nvPr>
            <p:ph type="ctrTitle"/>
          </p:nvPr>
        </p:nvSpPr>
        <p:spPr>
          <a:xfrm>
            <a:off x="3537150" y="1578400"/>
            <a:ext cx="5017500" cy="1578900"/>
          </a:xfrm>
          <a:prstGeom prst="rect">
            <a:avLst/>
          </a:prstGeom>
        </p:spPr>
        <p:txBody>
          <a:bodyPr anchorCtr="0" anchor="t" bIns="91425" lIns="91425" rIns="91425" wrap="square" tIns="91425">
            <a:noAutofit/>
          </a:bodyPr>
          <a:lstStyle/>
          <a:p>
            <a:pPr indent="0" lvl="0" marL="0" algn="l">
              <a:spcBef>
                <a:spcPts val="0"/>
              </a:spcBef>
              <a:buNone/>
            </a:pPr>
            <a:r>
              <a:rPr lang="fr"/>
              <a:t>Détection de Fake News</a:t>
            </a:r>
          </a:p>
        </p:txBody>
      </p:sp>
      <p:sp>
        <p:nvSpPr>
          <p:cNvPr id="135" name="Shape 135"/>
          <p:cNvSpPr txBox="1"/>
          <p:nvPr>
            <p:ph idx="1" type="subTitle"/>
          </p:nvPr>
        </p:nvSpPr>
        <p:spPr>
          <a:xfrm>
            <a:off x="77650" y="3924925"/>
            <a:ext cx="8971500" cy="810900"/>
          </a:xfrm>
          <a:prstGeom prst="rect">
            <a:avLst/>
          </a:prstGeom>
        </p:spPr>
        <p:txBody>
          <a:bodyPr anchorCtr="0" anchor="t" bIns="91425" lIns="91425" rIns="91425" wrap="square" tIns="91425">
            <a:noAutofit/>
          </a:bodyPr>
          <a:lstStyle/>
          <a:p>
            <a:pPr indent="0" lvl="0" marL="0" rtl="0" algn="ctr">
              <a:spcBef>
                <a:spcPts val="0"/>
              </a:spcBef>
              <a:buNone/>
            </a:pPr>
            <a:r>
              <a:rPr lang="fr"/>
              <a:t>David ENGELMAN,  Benjamin </a:t>
            </a:r>
            <a:r>
              <a:rPr lang="fr"/>
              <a:t>ENGELMAN</a:t>
            </a:r>
            <a:r>
              <a:rPr lang="fr"/>
              <a:t>,  Florian ROUMA, </a:t>
            </a:r>
          </a:p>
          <a:p>
            <a:pPr indent="0" lvl="0" marL="0" algn="ctr">
              <a:spcBef>
                <a:spcPts val="0"/>
              </a:spcBef>
              <a:buNone/>
            </a:pPr>
            <a:r>
              <a:rPr lang="fr"/>
              <a:t> Grégory BONAERT,  Prateeba RUGGOO,  Alexandre JACOBS </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Shape 190"/>
          <p:cNvSpPr txBox="1"/>
          <p:nvPr>
            <p:ph type="title"/>
          </p:nvPr>
        </p:nvSpPr>
        <p:spPr>
          <a:xfrm>
            <a:off x="1297500" y="393750"/>
            <a:ext cx="7038900" cy="914100"/>
          </a:xfrm>
          <a:prstGeom prst="rect">
            <a:avLst/>
          </a:prstGeom>
        </p:spPr>
        <p:txBody>
          <a:bodyPr anchorCtr="0" anchor="t" bIns="91425" lIns="91425" rIns="91425" wrap="square" tIns="91425">
            <a:noAutofit/>
          </a:bodyPr>
          <a:lstStyle/>
          <a:p>
            <a:pPr indent="0" lvl="0" marL="0">
              <a:spcBef>
                <a:spcPts val="0"/>
              </a:spcBef>
              <a:buNone/>
            </a:pPr>
            <a:r>
              <a:rPr lang="fr"/>
              <a:t>Choix d’implémentation</a:t>
            </a:r>
          </a:p>
        </p:txBody>
      </p:sp>
      <p:sp>
        <p:nvSpPr>
          <p:cNvPr id="191" name="Shape 191"/>
          <p:cNvSpPr txBox="1"/>
          <p:nvPr>
            <p:ph idx="1" type="body"/>
          </p:nvPr>
        </p:nvSpPr>
        <p:spPr>
          <a:xfrm>
            <a:off x="1297500" y="1186550"/>
            <a:ext cx="7038900" cy="3820200"/>
          </a:xfrm>
          <a:prstGeom prst="rect">
            <a:avLst/>
          </a:prstGeom>
        </p:spPr>
        <p:txBody>
          <a:bodyPr anchorCtr="0" anchor="t" bIns="91425" lIns="91425" rIns="91425" wrap="square" tIns="91425">
            <a:noAutofit/>
          </a:bodyPr>
          <a:lstStyle/>
          <a:p>
            <a:pPr indent="-342900" lvl="0" marL="457200" rtl="0">
              <a:spcBef>
                <a:spcPts val="0"/>
              </a:spcBef>
              <a:spcAft>
                <a:spcPts val="0"/>
              </a:spcAft>
              <a:buSzPts val="1800"/>
              <a:buChar char="●"/>
            </a:pPr>
            <a:r>
              <a:rPr lang="fr" sz="1800"/>
              <a:t>Choix des classes </a:t>
            </a:r>
          </a:p>
          <a:p>
            <a:pPr indent="-342900" lvl="1" marL="914400" rtl="0">
              <a:spcBef>
                <a:spcPts val="0"/>
              </a:spcBef>
              <a:spcAft>
                <a:spcPts val="0"/>
              </a:spcAft>
              <a:buSzPts val="1800"/>
              <a:buChar char="○"/>
            </a:pPr>
            <a:r>
              <a:rPr lang="fr" sz="1800"/>
              <a:t>Fake news / Real News</a:t>
            </a:r>
          </a:p>
          <a:p>
            <a:pPr indent="-342900" lvl="2" marL="1371600" rtl="0">
              <a:spcBef>
                <a:spcPts val="0"/>
              </a:spcBef>
              <a:spcAft>
                <a:spcPts val="0"/>
              </a:spcAft>
              <a:buSzPts val="1800"/>
              <a:buChar char="■"/>
            </a:pPr>
            <a:r>
              <a:rPr lang="fr" sz="1800"/>
              <a:t>Fake : Tout ce qui n’est pas vrai</a:t>
            </a:r>
          </a:p>
          <a:p>
            <a:pPr indent="-342900" lvl="1" marL="914400" rtl="0">
              <a:lnSpc>
                <a:spcPct val="200000"/>
              </a:lnSpc>
              <a:spcBef>
                <a:spcPts val="0"/>
              </a:spcBef>
              <a:spcAft>
                <a:spcPts val="0"/>
              </a:spcAft>
              <a:buSzPts val="1800"/>
              <a:buChar char="○"/>
            </a:pPr>
            <a:r>
              <a:rPr lang="fr" sz="1800"/>
              <a:t>Multiclasse (si le temps le permet)</a:t>
            </a:r>
          </a:p>
          <a:p>
            <a:pPr indent="-342900" lvl="0" marL="457200" rtl="0">
              <a:spcBef>
                <a:spcPts val="0"/>
              </a:spcBef>
              <a:spcAft>
                <a:spcPts val="0"/>
              </a:spcAft>
              <a:buSzPts val="1800"/>
              <a:buChar char="●"/>
            </a:pPr>
            <a:r>
              <a:rPr lang="fr" sz="1800"/>
              <a:t> Choix du domaine/dataset</a:t>
            </a:r>
          </a:p>
          <a:p>
            <a:pPr indent="-342900" lvl="1" marL="914400" rtl="0">
              <a:lnSpc>
                <a:spcPct val="200000"/>
              </a:lnSpc>
              <a:spcBef>
                <a:spcPts val="0"/>
              </a:spcBef>
              <a:spcAft>
                <a:spcPts val="0"/>
              </a:spcAft>
              <a:buSzPts val="1800"/>
              <a:buChar char="○"/>
            </a:pPr>
            <a:r>
              <a:rPr lang="fr" sz="1800"/>
              <a:t>Articles de presse</a:t>
            </a:r>
          </a:p>
          <a:p>
            <a:pPr indent="-342900" lvl="0" marL="457200" rtl="0">
              <a:spcBef>
                <a:spcPts val="0"/>
              </a:spcBef>
              <a:spcAft>
                <a:spcPts val="0"/>
              </a:spcAft>
              <a:buSzPts val="1800"/>
              <a:buChar char="●"/>
            </a:pPr>
            <a:r>
              <a:rPr lang="fr" sz="1800"/>
              <a:t>Choix du modèle</a:t>
            </a:r>
          </a:p>
          <a:p>
            <a:pPr indent="-342900" lvl="1" marL="914400" rtl="0">
              <a:lnSpc>
                <a:spcPct val="200000"/>
              </a:lnSpc>
              <a:spcBef>
                <a:spcPts val="0"/>
              </a:spcBef>
              <a:spcAft>
                <a:spcPts val="0"/>
              </a:spcAft>
              <a:buSzPts val="1800"/>
              <a:buChar char="○"/>
            </a:pPr>
            <a:r>
              <a:rPr lang="fr" sz="1800"/>
              <a:t>Comparaison de plusieurs modèles</a:t>
            </a:r>
          </a:p>
          <a:p>
            <a:pPr indent="-342900" lvl="0" marL="457200" rtl="0">
              <a:spcBef>
                <a:spcPts val="0"/>
              </a:spcBef>
              <a:buSzPts val="1800"/>
              <a:buChar char="●"/>
            </a:pPr>
            <a:r>
              <a:rPr lang="fr" sz="1800"/>
              <a:t>Choix des librairies en fonction du modèle</a:t>
            </a:r>
          </a:p>
          <a:p>
            <a:pPr indent="0" lvl="0" marL="0" rtl="0">
              <a:spcBef>
                <a:spcPts val="0"/>
              </a:spcBef>
              <a:buNone/>
            </a:pPr>
            <a:r>
              <a:t/>
            </a:r>
            <a:endParaRPr sz="1800"/>
          </a:p>
          <a:p>
            <a:pPr indent="0" lvl="0" marL="0" rtl="0">
              <a:spcBef>
                <a:spcPts val="0"/>
              </a:spcBef>
              <a:buNone/>
            </a:pPr>
            <a:r>
              <a:t/>
            </a:r>
            <a:endParaRPr sz="1800"/>
          </a:p>
          <a:p>
            <a:pPr indent="0" lvl="0" marL="0" rtl="0">
              <a:spcBef>
                <a:spcPts val="0"/>
              </a:spcBef>
              <a:buNone/>
            </a:pPr>
            <a:r>
              <a:t/>
            </a:r>
            <a:endParaRPr/>
          </a:p>
          <a:p>
            <a:pPr indent="0" lvl="0" marL="0">
              <a:spcBef>
                <a:spcPts val="0"/>
              </a:spcBef>
              <a:buNone/>
            </a:pPr>
            <a:r>
              <a:rPr lang="fr"/>
              <a:t>  </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 name="Shape 195"/>
        <p:cNvGrpSpPr/>
        <p:nvPr/>
      </p:nvGrpSpPr>
      <p:grpSpPr>
        <a:xfrm>
          <a:off x="0" y="0"/>
          <a:ext cx="0" cy="0"/>
          <a:chOff x="0" y="0"/>
          <a:chExt cx="0" cy="0"/>
        </a:xfrm>
      </p:grpSpPr>
      <p:sp>
        <p:nvSpPr>
          <p:cNvPr id="196" name="Shape 196"/>
          <p:cNvSpPr txBox="1"/>
          <p:nvPr>
            <p:ph type="title"/>
          </p:nvPr>
        </p:nvSpPr>
        <p:spPr>
          <a:xfrm>
            <a:off x="1297500" y="165150"/>
            <a:ext cx="7038900" cy="914100"/>
          </a:xfrm>
          <a:prstGeom prst="rect">
            <a:avLst/>
          </a:prstGeom>
        </p:spPr>
        <p:txBody>
          <a:bodyPr anchorCtr="0" anchor="t" bIns="91425" lIns="91425" rIns="91425" wrap="square" tIns="91425">
            <a:noAutofit/>
          </a:bodyPr>
          <a:lstStyle/>
          <a:p>
            <a:pPr indent="0" lvl="0" marL="0">
              <a:spcBef>
                <a:spcPts val="0"/>
              </a:spcBef>
              <a:buNone/>
            </a:pPr>
            <a:r>
              <a:rPr lang="fr"/>
              <a:t>Application</a:t>
            </a:r>
          </a:p>
        </p:txBody>
      </p:sp>
      <p:sp>
        <p:nvSpPr>
          <p:cNvPr id="197" name="Shape 197"/>
          <p:cNvSpPr txBox="1"/>
          <p:nvPr>
            <p:ph idx="1" type="body"/>
          </p:nvPr>
        </p:nvSpPr>
        <p:spPr>
          <a:xfrm>
            <a:off x="2135700" y="1567550"/>
            <a:ext cx="7038900" cy="2911200"/>
          </a:xfrm>
          <a:prstGeom prst="rect">
            <a:avLst/>
          </a:prstGeom>
        </p:spPr>
        <p:txBody>
          <a:bodyPr anchorCtr="0" anchor="t" bIns="91425" lIns="91425" rIns="91425" wrap="square" tIns="91425">
            <a:noAutofit/>
          </a:bodyPr>
          <a:lstStyle/>
          <a:p>
            <a:pPr indent="-342900" lvl="0" marL="4572000" rtl="0">
              <a:spcBef>
                <a:spcPts val="0"/>
              </a:spcBef>
              <a:buSzPts val="1800"/>
              <a:buChar char="●"/>
            </a:pPr>
            <a:r>
              <a:rPr lang="fr" sz="1800"/>
              <a:t>Extension Chrome</a:t>
            </a:r>
          </a:p>
          <a:p>
            <a:pPr indent="0" lvl="0" marL="0">
              <a:spcBef>
                <a:spcPts val="0"/>
              </a:spcBef>
              <a:buNone/>
            </a:pPr>
            <a:r>
              <a:t/>
            </a:r>
            <a:endParaRPr sz="1800"/>
          </a:p>
        </p:txBody>
      </p:sp>
      <p:pic>
        <p:nvPicPr>
          <p:cNvPr id="198" name="Shape 198"/>
          <p:cNvPicPr preferRelativeResize="0"/>
          <p:nvPr/>
        </p:nvPicPr>
        <p:blipFill>
          <a:blip r:embed="rId3">
            <a:alphaModFix/>
          </a:blip>
          <a:stretch>
            <a:fillRect/>
          </a:stretch>
        </p:blipFill>
        <p:spPr>
          <a:xfrm>
            <a:off x="1570375" y="731300"/>
            <a:ext cx="4518026" cy="4278900"/>
          </a:xfrm>
          <a:prstGeom prst="rect">
            <a:avLst/>
          </a:prstGeom>
          <a:noFill/>
          <a:ln>
            <a:noFill/>
          </a:ln>
        </p:spPr>
      </p:pic>
      <p:cxnSp>
        <p:nvCxnSpPr>
          <p:cNvPr id="199" name="Shape 199"/>
          <p:cNvCxnSpPr/>
          <p:nvPr/>
        </p:nvCxnSpPr>
        <p:spPr>
          <a:xfrm rot="10800000">
            <a:off x="5873525" y="1235725"/>
            <a:ext cx="642600" cy="576600"/>
          </a:xfrm>
          <a:prstGeom prst="straightConnector1">
            <a:avLst/>
          </a:prstGeom>
          <a:noFill/>
          <a:ln cap="flat" cmpd="sng" w="19050">
            <a:solidFill>
              <a:srgbClr val="FF0000"/>
            </a:solidFill>
            <a:prstDash val="solid"/>
            <a:round/>
            <a:headEnd len="lg" w="lg" type="none"/>
            <a:tailEnd len="lg" w="lg" type="triangl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Shape 204"/>
          <p:cNvSpPr txBox="1"/>
          <p:nvPr>
            <p:ph type="title"/>
          </p:nvPr>
        </p:nvSpPr>
        <p:spPr>
          <a:xfrm>
            <a:off x="1052550" y="2114700"/>
            <a:ext cx="7038900" cy="914100"/>
          </a:xfrm>
          <a:prstGeom prst="rect">
            <a:avLst/>
          </a:prstGeom>
        </p:spPr>
        <p:txBody>
          <a:bodyPr anchorCtr="0" anchor="t" bIns="91425" lIns="91425" rIns="91425" wrap="square" tIns="91425">
            <a:noAutofit/>
          </a:bodyPr>
          <a:lstStyle/>
          <a:p>
            <a:pPr indent="0" lvl="0" marL="0" algn="ctr">
              <a:spcBef>
                <a:spcPts val="0"/>
              </a:spcBef>
              <a:buNone/>
            </a:pPr>
            <a:r>
              <a:rPr lang="fr" sz="6000"/>
              <a:t>MERCI  </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Shape 140"/>
          <p:cNvSpPr txBox="1"/>
          <p:nvPr>
            <p:ph type="title"/>
          </p:nvPr>
        </p:nvSpPr>
        <p:spPr>
          <a:xfrm>
            <a:off x="1297500" y="393750"/>
            <a:ext cx="7038900" cy="914100"/>
          </a:xfrm>
          <a:prstGeom prst="rect">
            <a:avLst/>
          </a:prstGeom>
        </p:spPr>
        <p:txBody>
          <a:bodyPr anchorCtr="0" anchor="t" bIns="91425" lIns="91425" rIns="91425" wrap="square" tIns="91425">
            <a:noAutofit/>
          </a:bodyPr>
          <a:lstStyle/>
          <a:p>
            <a:pPr indent="0" lvl="0" marL="0">
              <a:spcBef>
                <a:spcPts val="0"/>
              </a:spcBef>
              <a:buNone/>
            </a:pPr>
            <a:r>
              <a:rPr lang="fr"/>
              <a:t>Sommaire</a:t>
            </a:r>
          </a:p>
        </p:txBody>
      </p:sp>
      <p:sp>
        <p:nvSpPr>
          <p:cNvPr id="141" name="Shape 141"/>
          <p:cNvSpPr txBox="1"/>
          <p:nvPr>
            <p:ph idx="1" type="body"/>
          </p:nvPr>
        </p:nvSpPr>
        <p:spPr>
          <a:xfrm>
            <a:off x="1297500" y="1567550"/>
            <a:ext cx="7038900" cy="2911200"/>
          </a:xfrm>
          <a:prstGeom prst="rect">
            <a:avLst/>
          </a:prstGeom>
        </p:spPr>
        <p:txBody>
          <a:bodyPr anchorCtr="0" anchor="t" bIns="91425" lIns="91425" rIns="91425" wrap="square" tIns="91425">
            <a:noAutofit/>
          </a:bodyPr>
          <a:lstStyle/>
          <a:p>
            <a:pPr indent="-342900" lvl="0" marL="457200" rtl="0">
              <a:spcBef>
                <a:spcPts val="0"/>
              </a:spcBef>
              <a:spcAft>
                <a:spcPts val="0"/>
              </a:spcAft>
              <a:buSzPts val="1800"/>
              <a:buChar char="●"/>
            </a:pPr>
            <a:r>
              <a:rPr lang="fr" sz="1800"/>
              <a:t>Problématique</a:t>
            </a:r>
          </a:p>
          <a:p>
            <a:pPr indent="-342900" lvl="0" marL="457200" rtl="0">
              <a:spcBef>
                <a:spcPts val="0"/>
              </a:spcBef>
              <a:spcAft>
                <a:spcPts val="0"/>
              </a:spcAft>
              <a:buSzPts val="1800"/>
              <a:buChar char="●"/>
            </a:pPr>
            <a:r>
              <a:rPr lang="fr" sz="1800"/>
              <a:t>État de l’art</a:t>
            </a:r>
          </a:p>
          <a:p>
            <a:pPr indent="-342900" lvl="1" marL="914400" rtl="0">
              <a:spcBef>
                <a:spcPts val="0"/>
              </a:spcBef>
              <a:spcAft>
                <a:spcPts val="0"/>
              </a:spcAft>
              <a:buSzPts val="1800"/>
              <a:buChar char="○"/>
            </a:pPr>
            <a:r>
              <a:rPr lang="fr" sz="1800"/>
              <a:t>Datasets</a:t>
            </a:r>
          </a:p>
          <a:p>
            <a:pPr indent="-342900" lvl="1" marL="914400" rtl="0">
              <a:spcBef>
                <a:spcPts val="0"/>
              </a:spcBef>
              <a:spcAft>
                <a:spcPts val="0"/>
              </a:spcAft>
              <a:buSzPts val="1800"/>
              <a:buChar char="○"/>
            </a:pPr>
            <a:r>
              <a:rPr lang="fr" sz="1800"/>
              <a:t>Modèles</a:t>
            </a:r>
          </a:p>
          <a:p>
            <a:pPr indent="-342900" lvl="1" marL="914400" rtl="0">
              <a:spcBef>
                <a:spcPts val="0"/>
              </a:spcBef>
              <a:spcAft>
                <a:spcPts val="0"/>
              </a:spcAft>
              <a:buSzPts val="1800"/>
              <a:buChar char="○"/>
            </a:pPr>
            <a:r>
              <a:rPr lang="fr" sz="1800"/>
              <a:t>Features</a:t>
            </a:r>
          </a:p>
          <a:p>
            <a:pPr indent="-342900" lvl="1" marL="914400" rtl="0">
              <a:spcBef>
                <a:spcPts val="0"/>
              </a:spcBef>
              <a:spcAft>
                <a:spcPts val="0"/>
              </a:spcAft>
              <a:buSzPts val="1800"/>
              <a:buChar char="○"/>
            </a:pPr>
            <a:r>
              <a:rPr lang="fr" sz="1800"/>
              <a:t>Librairies</a:t>
            </a:r>
          </a:p>
          <a:p>
            <a:pPr indent="-342900" lvl="0" marL="457200" rtl="0">
              <a:spcBef>
                <a:spcPts val="0"/>
              </a:spcBef>
              <a:spcAft>
                <a:spcPts val="0"/>
              </a:spcAft>
              <a:buSzPts val="1800"/>
              <a:buChar char="●"/>
            </a:pPr>
            <a:r>
              <a:rPr lang="fr" sz="1800"/>
              <a:t>Choix </a:t>
            </a:r>
            <a:r>
              <a:rPr lang="fr" sz="1800"/>
              <a:t>d'implémentation</a:t>
            </a:r>
          </a:p>
          <a:p>
            <a:pPr indent="-342900" lvl="0" marL="457200">
              <a:spcBef>
                <a:spcPts val="0"/>
              </a:spcBef>
              <a:buSzPts val="1800"/>
              <a:buChar char="●"/>
            </a:pPr>
            <a:r>
              <a:rPr lang="fr" sz="1800"/>
              <a:t>Application</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Shape 146"/>
          <p:cNvSpPr txBox="1"/>
          <p:nvPr>
            <p:ph type="title"/>
          </p:nvPr>
        </p:nvSpPr>
        <p:spPr>
          <a:xfrm>
            <a:off x="1297500" y="393750"/>
            <a:ext cx="7038900" cy="914100"/>
          </a:xfrm>
          <a:prstGeom prst="rect">
            <a:avLst/>
          </a:prstGeom>
        </p:spPr>
        <p:txBody>
          <a:bodyPr anchorCtr="0" anchor="t" bIns="91425" lIns="91425" rIns="91425" wrap="square" tIns="91425">
            <a:noAutofit/>
          </a:bodyPr>
          <a:lstStyle/>
          <a:p>
            <a:pPr indent="0" lvl="0" marL="0">
              <a:spcBef>
                <a:spcPts val="0"/>
              </a:spcBef>
              <a:buNone/>
            </a:pPr>
            <a:r>
              <a:rPr lang="fr"/>
              <a:t>Problématique</a:t>
            </a:r>
          </a:p>
        </p:txBody>
      </p:sp>
      <p:sp>
        <p:nvSpPr>
          <p:cNvPr id="147" name="Shape 147"/>
          <p:cNvSpPr txBox="1"/>
          <p:nvPr>
            <p:ph idx="1" type="body"/>
          </p:nvPr>
        </p:nvSpPr>
        <p:spPr>
          <a:xfrm>
            <a:off x="1297500" y="1567550"/>
            <a:ext cx="7038900" cy="2911200"/>
          </a:xfrm>
          <a:prstGeom prst="rect">
            <a:avLst/>
          </a:prstGeom>
        </p:spPr>
        <p:txBody>
          <a:bodyPr anchorCtr="0" anchor="t" bIns="91425" lIns="91425" rIns="91425" wrap="square" tIns="91425">
            <a:noAutofit/>
          </a:bodyPr>
          <a:lstStyle/>
          <a:p>
            <a:pPr indent="-342900" lvl="0" marL="457200" rtl="0">
              <a:spcBef>
                <a:spcPts val="0"/>
              </a:spcBef>
              <a:spcAft>
                <a:spcPts val="0"/>
              </a:spcAft>
              <a:buSzPts val="1800"/>
              <a:buChar char="●"/>
            </a:pPr>
            <a:r>
              <a:rPr lang="fr" sz="1800"/>
              <a:t>Plusieurs définitions</a:t>
            </a:r>
          </a:p>
          <a:p>
            <a:pPr indent="-317500" lvl="1" marL="914400" rtl="0">
              <a:spcBef>
                <a:spcPts val="0"/>
              </a:spcBef>
              <a:spcAft>
                <a:spcPts val="0"/>
              </a:spcAft>
              <a:buSzPts val="1400"/>
              <a:buChar char="○"/>
            </a:pPr>
            <a:r>
              <a:rPr lang="fr" sz="1400"/>
              <a:t>Vrai / Faux</a:t>
            </a:r>
          </a:p>
          <a:p>
            <a:pPr indent="-317500" lvl="1" marL="914400" rtl="0">
              <a:lnSpc>
                <a:spcPct val="200000"/>
              </a:lnSpc>
              <a:spcBef>
                <a:spcPts val="0"/>
              </a:spcBef>
              <a:spcAft>
                <a:spcPts val="0"/>
              </a:spcAft>
              <a:buSzPts val="1400"/>
              <a:buChar char="○"/>
            </a:pPr>
            <a:r>
              <a:rPr lang="fr" sz="1400"/>
              <a:t>Satire, propagande, canular, …</a:t>
            </a:r>
          </a:p>
          <a:p>
            <a:pPr indent="-342900" lvl="0" marL="457200" rtl="0">
              <a:spcBef>
                <a:spcPts val="0"/>
              </a:spcBef>
              <a:spcAft>
                <a:spcPts val="0"/>
              </a:spcAft>
              <a:buSzPts val="1800"/>
              <a:buChar char="●"/>
            </a:pPr>
            <a:r>
              <a:rPr lang="fr" sz="1800"/>
              <a:t>Impact des fake news</a:t>
            </a:r>
          </a:p>
          <a:p>
            <a:pPr indent="-317500" lvl="1" marL="914400" rtl="0">
              <a:spcBef>
                <a:spcPts val="0"/>
              </a:spcBef>
              <a:spcAft>
                <a:spcPts val="0"/>
              </a:spcAft>
              <a:buSzPts val="1400"/>
              <a:buChar char="○"/>
            </a:pPr>
            <a:r>
              <a:rPr lang="fr" sz="1400"/>
              <a:t>Politique</a:t>
            </a:r>
          </a:p>
          <a:p>
            <a:pPr indent="-317500" lvl="1" marL="914400" rtl="0">
              <a:spcBef>
                <a:spcPts val="0"/>
              </a:spcBef>
              <a:spcAft>
                <a:spcPts val="0"/>
              </a:spcAft>
              <a:buSzPts val="1400"/>
              <a:buChar char="○"/>
            </a:pPr>
            <a:r>
              <a:rPr lang="fr" sz="1400"/>
              <a:t>Finance</a:t>
            </a:r>
          </a:p>
          <a:p>
            <a:pPr indent="-317500" lvl="1" marL="914400" rtl="0">
              <a:spcBef>
                <a:spcPts val="0"/>
              </a:spcBef>
              <a:spcAft>
                <a:spcPts val="0"/>
              </a:spcAft>
              <a:buSzPts val="1400"/>
              <a:buChar char="○"/>
            </a:pPr>
            <a:r>
              <a:rPr lang="fr" sz="1400"/>
              <a:t>Commercial</a:t>
            </a:r>
          </a:p>
          <a:p>
            <a:pPr indent="-317500" lvl="1" marL="914400" rtl="0">
              <a:spcBef>
                <a:spcPts val="0"/>
              </a:spcBef>
              <a:buSzPts val="1400"/>
              <a:buChar char="○"/>
            </a:pPr>
            <a:r>
              <a:rPr lang="fr" sz="1400"/>
              <a:t>Social</a:t>
            </a:r>
          </a:p>
          <a:p>
            <a:pPr indent="0" lvl="0" marL="457200" rtl="0">
              <a:spcBef>
                <a:spcPts val="0"/>
              </a:spcBef>
              <a:buNone/>
            </a:pPr>
            <a:r>
              <a:t/>
            </a:r>
            <a:endParaRPr sz="14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Shape 152"/>
          <p:cNvSpPr txBox="1"/>
          <p:nvPr>
            <p:ph type="title"/>
          </p:nvPr>
        </p:nvSpPr>
        <p:spPr>
          <a:xfrm>
            <a:off x="1297500" y="393750"/>
            <a:ext cx="7038900" cy="914100"/>
          </a:xfrm>
          <a:prstGeom prst="rect">
            <a:avLst/>
          </a:prstGeom>
        </p:spPr>
        <p:txBody>
          <a:bodyPr anchorCtr="0" anchor="t" bIns="91425" lIns="91425" rIns="91425" wrap="square" tIns="91425">
            <a:noAutofit/>
          </a:bodyPr>
          <a:lstStyle/>
          <a:p>
            <a:pPr indent="0" lvl="0" marL="0">
              <a:spcBef>
                <a:spcPts val="0"/>
              </a:spcBef>
              <a:buNone/>
            </a:pPr>
            <a:r>
              <a:rPr lang="fr"/>
              <a:t>État de l’art - Datasets</a:t>
            </a:r>
          </a:p>
        </p:txBody>
      </p:sp>
      <p:sp>
        <p:nvSpPr>
          <p:cNvPr id="153" name="Shape 153"/>
          <p:cNvSpPr txBox="1"/>
          <p:nvPr>
            <p:ph idx="1" type="body"/>
          </p:nvPr>
        </p:nvSpPr>
        <p:spPr>
          <a:xfrm>
            <a:off x="1297500" y="1415150"/>
            <a:ext cx="7038900" cy="3809700"/>
          </a:xfrm>
          <a:prstGeom prst="rect">
            <a:avLst/>
          </a:prstGeom>
        </p:spPr>
        <p:txBody>
          <a:bodyPr anchorCtr="0" anchor="t" bIns="91425" lIns="91425" rIns="91425" wrap="square" tIns="91425">
            <a:noAutofit/>
          </a:bodyPr>
          <a:lstStyle/>
          <a:p>
            <a:pPr indent="-342900" lvl="0" marL="457200" rtl="0">
              <a:lnSpc>
                <a:spcPct val="200000"/>
              </a:lnSpc>
              <a:spcBef>
                <a:spcPts val="0"/>
              </a:spcBef>
              <a:spcAft>
                <a:spcPts val="0"/>
              </a:spcAft>
              <a:buSzPts val="1800"/>
              <a:buChar char="●"/>
            </a:pPr>
            <a:r>
              <a:rPr lang="fr" sz="1800"/>
              <a:t>Dépendent du domaine</a:t>
            </a:r>
          </a:p>
          <a:p>
            <a:pPr indent="-342900" lvl="0" marL="457200" rtl="0">
              <a:spcBef>
                <a:spcPts val="0"/>
              </a:spcBef>
              <a:spcAft>
                <a:spcPts val="0"/>
              </a:spcAft>
              <a:buSzPts val="1800"/>
              <a:buChar char="●"/>
            </a:pPr>
            <a:r>
              <a:rPr lang="fr" sz="1800"/>
              <a:t>Catastrophes naturelles</a:t>
            </a:r>
          </a:p>
          <a:p>
            <a:pPr indent="-317500" lvl="1" marL="914400" rtl="0">
              <a:spcBef>
                <a:spcPts val="0"/>
              </a:spcBef>
              <a:spcAft>
                <a:spcPts val="0"/>
              </a:spcAft>
              <a:buSzPts val="1400"/>
              <a:buChar char="○"/>
            </a:pPr>
            <a:r>
              <a:rPr lang="fr" sz="1400"/>
              <a:t>10.000.000 de tweets </a:t>
            </a:r>
          </a:p>
          <a:p>
            <a:pPr indent="-317500" lvl="1" marL="914400" rtl="0">
              <a:lnSpc>
                <a:spcPct val="100000"/>
              </a:lnSpc>
              <a:spcBef>
                <a:spcPts val="0"/>
              </a:spcBef>
              <a:spcAft>
                <a:spcPts val="0"/>
              </a:spcAft>
              <a:buSzPts val="1400"/>
              <a:buChar char="○"/>
            </a:pPr>
            <a:r>
              <a:rPr lang="fr" sz="1400"/>
              <a:t>500 classifiés à la main</a:t>
            </a:r>
          </a:p>
          <a:p>
            <a:pPr indent="-317500" lvl="1" marL="914400" rtl="0">
              <a:lnSpc>
                <a:spcPct val="200000"/>
              </a:lnSpc>
              <a:spcBef>
                <a:spcPts val="0"/>
              </a:spcBef>
              <a:spcAft>
                <a:spcPts val="0"/>
              </a:spcAft>
              <a:buSzPts val="1400"/>
              <a:buChar char="○"/>
            </a:pPr>
            <a:r>
              <a:rPr lang="fr" sz="1400"/>
              <a:t>Non accessible publiquement</a:t>
            </a:r>
          </a:p>
          <a:p>
            <a:pPr indent="-342900" lvl="0" marL="457200" rtl="0">
              <a:spcBef>
                <a:spcPts val="0"/>
              </a:spcBef>
              <a:spcAft>
                <a:spcPts val="0"/>
              </a:spcAft>
              <a:buSzPts val="1800"/>
              <a:buChar char="●"/>
            </a:pPr>
            <a:r>
              <a:rPr lang="fr" sz="1800"/>
              <a:t>Politique</a:t>
            </a:r>
          </a:p>
          <a:p>
            <a:pPr indent="-317500" lvl="1" marL="914400" rtl="0">
              <a:spcBef>
                <a:spcPts val="0"/>
              </a:spcBef>
              <a:spcAft>
                <a:spcPts val="0"/>
              </a:spcAft>
              <a:buSzPts val="1400"/>
              <a:buChar char="○"/>
            </a:pPr>
            <a:r>
              <a:rPr lang="fr" sz="1400"/>
              <a:t>Liar</a:t>
            </a:r>
          </a:p>
          <a:p>
            <a:pPr indent="-317500" lvl="1" marL="914400" rtl="0">
              <a:lnSpc>
                <a:spcPct val="100000"/>
              </a:lnSpc>
              <a:spcBef>
                <a:spcPts val="0"/>
              </a:spcBef>
              <a:spcAft>
                <a:spcPts val="0"/>
              </a:spcAft>
              <a:buSzPts val="1400"/>
              <a:buChar char="○"/>
            </a:pPr>
            <a:r>
              <a:rPr lang="fr" sz="1400"/>
              <a:t>12,836 'short statements' classifiés à la main par PolitiFacts</a:t>
            </a:r>
          </a:p>
          <a:p>
            <a:pPr indent="-317500" lvl="1" marL="914400" rtl="0">
              <a:lnSpc>
                <a:spcPct val="150000"/>
              </a:lnSpc>
              <a:spcBef>
                <a:spcPts val="0"/>
              </a:spcBef>
              <a:buSzPts val="1400"/>
              <a:buChar char="○"/>
            </a:pPr>
            <a:r>
              <a:rPr lang="fr" sz="1400"/>
              <a:t>Accessible publiquement</a:t>
            </a:r>
          </a:p>
          <a:p>
            <a:pPr indent="0" lvl="0" marL="0" marR="0" rtl="0" algn="l">
              <a:lnSpc>
                <a:spcPct val="115000"/>
              </a:lnSpc>
              <a:spcBef>
                <a:spcPts val="0"/>
              </a:spcBef>
              <a:spcAft>
                <a:spcPts val="1600"/>
              </a:spcAft>
              <a:buNone/>
            </a:pPr>
            <a:r>
              <a:t/>
            </a:r>
            <a:endParaRPr/>
          </a:p>
          <a:p>
            <a:pPr indent="0" lvl="0" marL="457200" rtl="0">
              <a:spcBef>
                <a:spcPts val="0"/>
              </a:spcBef>
              <a:buNone/>
            </a:pPr>
            <a:r>
              <a:t/>
            </a:r>
            <a:endParaRPr/>
          </a:p>
          <a:p>
            <a:pPr indent="0" lvl="0" marL="457200">
              <a:spcBef>
                <a:spcPts val="0"/>
              </a:spcBef>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sp>
        <p:nvSpPr>
          <p:cNvPr id="158" name="Shape 158"/>
          <p:cNvSpPr txBox="1"/>
          <p:nvPr>
            <p:ph type="title"/>
          </p:nvPr>
        </p:nvSpPr>
        <p:spPr>
          <a:xfrm>
            <a:off x="1297500" y="393750"/>
            <a:ext cx="7038900" cy="914100"/>
          </a:xfrm>
          <a:prstGeom prst="rect">
            <a:avLst/>
          </a:prstGeom>
        </p:spPr>
        <p:txBody>
          <a:bodyPr anchorCtr="0" anchor="t" bIns="91425" lIns="91425" rIns="91425" wrap="square" tIns="91425">
            <a:noAutofit/>
          </a:bodyPr>
          <a:lstStyle/>
          <a:p>
            <a:pPr indent="0" lvl="0" marL="0">
              <a:spcBef>
                <a:spcPts val="0"/>
              </a:spcBef>
              <a:buNone/>
            </a:pPr>
            <a:r>
              <a:rPr lang="fr"/>
              <a:t>État de l’art - Datasets</a:t>
            </a:r>
          </a:p>
          <a:p>
            <a:pPr indent="0" lvl="0" marL="0">
              <a:spcBef>
                <a:spcPts val="0"/>
              </a:spcBef>
              <a:buNone/>
            </a:pPr>
            <a:r>
              <a:t/>
            </a:r>
            <a:endParaRPr/>
          </a:p>
        </p:txBody>
      </p:sp>
      <p:sp>
        <p:nvSpPr>
          <p:cNvPr id="159" name="Shape 159"/>
          <p:cNvSpPr txBox="1"/>
          <p:nvPr>
            <p:ph idx="1" type="body"/>
          </p:nvPr>
        </p:nvSpPr>
        <p:spPr>
          <a:xfrm>
            <a:off x="1297500" y="1567550"/>
            <a:ext cx="7038900" cy="3201300"/>
          </a:xfrm>
          <a:prstGeom prst="rect">
            <a:avLst/>
          </a:prstGeom>
        </p:spPr>
        <p:txBody>
          <a:bodyPr anchorCtr="0" anchor="t" bIns="91425" lIns="91425" rIns="91425" wrap="square" tIns="91425">
            <a:noAutofit/>
          </a:bodyPr>
          <a:lstStyle/>
          <a:p>
            <a:pPr indent="-342900" lvl="0" marL="457200" rtl="0">
              <a:spcBef>
                <a:spcPts val="0"/>
              </a:spcBef>
              <a:spcAft>
                <a:spcPts val="0"/>
              </a:spcAft>
              <a:buSzPts val="1800"/>
              <a:buChar char="●"/>
            </a:pPr>
            <a:r>
              <a:rPr lang="fr" sz="1800"/>
              <a:t>Commercial</a:t>
            </a:r>
          </a:p>
          <a:p>
            <a:pPr indent="-317500" lvl="1" marL="914400" rtl="0">
              <a:lnSpc>
                <a:spcPct val="100000"/>
              </a:lnSpc>
              <a:spcBef>
                <a:spcPts val="0"/>
              </a:spcBef>
              <a:spcAft>
                <a:spcPts val="0"/>
              </a:spcAft>
              <a:buSzPts val="1400"/>
              <a:buChar char="○"/>
            </a:pPr>
            <a:r>
              <a:rPr lang="fr" sz="1400"/>
              <a:t>Environ 65.000 avis de Yelp</a:t>
            </a:r>
          </a:p>
          <a:p>
            <a:pPr indent="-317500" lvl="1" marL="914400" rtl="0">
              <a:lnSpc>
                <a:spcPct val="200000"/>
              </a:lnSpc>
              <a:spcBef>
                <a:spcPts val="0"/>
              </a:spcBef>
              <a:spcAft>
                <a:spcPts val="0"/>
              </a:spcAft>
              <a:buSzPts val="1400"/>
              <a:buChar char="○"/>
            </a:pPr>
            <a:r>
              <a:rPr lang="fr" sz="1400"/>
              <a:t>Non accessible publiquement</a:t>
            </a:r>
          </a:p>
          <a:p>
            <a:pPr indent="-342900" lvl="0" marL="457200" rtl="0">
              <a:spcBef>
                <a:spcPts val="0"/>
              </a:spcBef>
              <a:spcAft>
                <a:spcPts val="0"/>
              </a:spcAft>
              <a:buSzPts val="1800"/>
              <a:buChar char="●"/>
            </a:pPr>
            <a:r>
              <a:rPr lang="fr" sz="1800"/>
              <a:t>Presse</a:t>
            </a:r>
          </a:p>
          <a:p>
            <a:pPr indent="-317500" lvl="1" marL="914400" rtl="0">
              <a:spcBef>
                <a:spcPts val="0"/>
              </a:spcBef>
              <a:spcAft>
                <a:spcPts val="0"/>
              </a:spcAft>
              <a:buSzPts val="1400"/>
              <a:buChar char="○"/>
            </a:pPr>
            <a:r>
              <a:rPr lang="fr" sz="1400"/>
              <a:t>Environ 60.000 articles de presse</a:t>
            </a:r>
          </a:p>
          <a:p>
            <a:pPr indent="-317500" lvl="1" marL="914400" rtl="0">
              <a:spcBef>
                <a:spcPts val="0"/>
              </a:spcBef>
              <a:spcAft>
                <a:spcPts val="0"/>
              </a:spcAft>
              <a:buSzPts val="1400"/>
              <a:buChar char="○"/>
            </a:pPr>
            <a:r>
              <a:rPr lang="fr" sz="1400"/>
              <a:t>Classés en 4 catégories :</a:t>
            </a:r>
          </a:p>
          <a:p>
            <a:pPr indent="-317500" lvl="2" marL="1371600" rtl="0">
              <a:spcBef>
                <a:spcPts val="0"/>
              </a:spcBef>
              <a:spcAft>
                <a:spcPts val="0"/>
              </a:spcAft>
              <a:buSzPts val="1400"/>
              <a:buChar char="■"/>
            </a:pPr>
            <a:r>
              <a:rPr lang="fr" sz="1400"/>
              <a:t>Satirique</a:t>
            </a:r>
          </a:p>
          <a:p>
            <a:pPr indent="-317500" lvl="2" marL="1371600" rtl="0">
              <a:spcBef>
                <a:spcPts val="0"/>
              </a:spcBef>
              <a:spcAft>
                <a:spcPts val="0"/>
              </a:spcAft>
              <a:buSzPts val="1400"/>
              <a:buChar char="■"/>
            </a:pPr>
            <a:r>
              <a:rPr lang="fr" sz="1400"/>
              <a:t>Cannular</a:t>
            </a:r>
          </a:p>
          <a:p>
            <a:pPr indent="-317500" lvl="2" marL="1371600" rtl="0">
              <a:spcBef>
                <a:spcPts val="0"/>
              </a:spcBef>
              <a:spcAft>
                <a:spcPts val="0"/>
              </a:spcAft>
              <a:buSzPts val="1400"/>
              <a:buChar char="■"/>
            </a:pPr>
            <a:r>
              <a:rPr lang="fr" sz="1400"/>
              <a:t>Véridiques</a:t>
            </a:r>
          </a:p>
          <a:p>
            <a:pPr indent="-317500" lvl="2" marL="1371600" rtl="0">
              <a:spcBef>
                <a:spcPts val="0"/>
              </a:spcBef>
              <a:spcAft>
                <a:spcPts val="0"/>
              </a:spcAft>
              <a:buSzPts val="1400"/>
              <a:buChar char="■"/>
            </a:pPr>
            <a:r>
              <a:rPr lang="fr" sz="1400"/>
              <a:t>Propagande</a:t>
            </a:r>
          </a:p>
          <a:p>
            <a:pPr indent="-317500" lvl="1" marL="914400" rtl="0">
              <a:spcBef>
                <a:spcPts val="0"/>
              </a:spcBef>
              <a:buSzPts val="1400"/>
              <a:buChar char="○"/>
            </a:pPr>
            <a:r>
              <a:rPr lang="fr" sz="1400"/>
              <a:t>Accessible publiquement</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Shape 164"/>
          <p:cNvSpPr txBox="1"/>
          <p:nvPr>
            <p:ph type="title"/>
          </p:nvPr>
        </p:nvSpPr>
        <p:spPr>
          <a:xfrm>
            <a:off x="1297500" y="393750"/>
            <a:ext cx="7038900" cy="914100"/>
          </a:xfrm>
          <a:prstGeom prst="rect">
            <a:avLst/>
          </a:prstGeom>
        </p:spPr>
        <p:txBody>
          <a:bodyPr anchorCtr="0" anchor="t" bIns="91425" lIns="91425" rIns="91425" wrap="square" tIns="91425">
            <a:noAutofit/>
          </a:bodyPr>
          <a:lstStyle/>
          <a:p>
            <a:pPr indent="0" lvl="0" marL="0">
              <a:spcBef>
                <a:spcPts val="0"/>
              </a:spcBef>
              <a:buNone/>
            </a:pPr>
            <a:r>
              <a:rPr lang="fr"/>
              <a:t>État de l’art - Modèles</a:t>
            </a:r>
          </a:p>
        </p:txBody>
      </p:sp>
      <p:sp>
        <p:nvSpPr>
          <p:cNvPr id="165" name="Shape 165"/>
          <p:cNvSpPr txBox="1"/>
          <p:nvPr>
            <p:ph idx="1" type="body"/>
          </p:nvPr>
        </p:nvSpPr>
        <p:spPr>
          <a:xfrm>
            <a:off x="1297500" y="1567550"/>
            <a:ext cx="7038900" cy="2911200"/>
          </a:xfrm>
          <a:prstGeom prst="rect">
            <a:avLst/>
          </a:prstGeom>
        </p:spPr>
        <p:txBody>
          <a:bodyPr anchorCtr="0" anchor="t" bIns="91425" lIns="91425" rIns="91425" wrap="square" tIns="91425">
            <a:noAutofit/>
          </a:bodyPr>
          <a:lstStyle/>
          <a:p>
            <a:pPr indent="-342900" lvl="0" marL="457200" rtl="0">
              <a:spcBef>
                <a:spcPts val="300"/>
              </a:spcBef>
              <a:spcAft>
                <a:spcPts val="0"/>
              </a:spcAft>
              <a:buClr>
                <a:srgbClr val="FFFFFF"/>
              </a:buClr>
              <a:buSzPts val="1800"/>
              <a:buFont typeface="Arial"/>
              <a:buChar char="●"/>
            </a:pPr>
            <a:r>
              <a:rPr lang="fr" sz="1800">
                <a:solidFill>
                  <a:srgbClr val="FFFFFF"/>
                </a:solidFill>
                <a:latin typeface="Arial"/>
                <a:ea typeface="Arial"/>
                <a:cs typeface="Arial"/>
                <a:sym typeface="Arial"/>
              </a:rPr>
              <a:t>Regularized logistic regression classifier (LR)</a:t>
            </a:r>
          </a:p>
          <a:p>
            <a:pPr indent="-342900" lvl="1" marL="914400" rtl="0">
              <a:spcBef>
                <a:spcPts val="0"/>
              </a:spcBef>
              <a:spcAft>
                <a:spcPts val="0"/>
              </a:spcAft>
              <a:buClr>
                <a:srgbClr val="FFFFFF"/>
              </a:buClr>
              <a:buSzPts val="1800"/>
              <a:buFont typeface="Arial"/>
              <a:buChar char="○"/>
            </a:pPr>
            <a:r>
              <a:rPr lang="fr" sz="1800">
                <a:solidFill>
                  <a:srgbClr val="FFFFFF"/>
                </a:solidFill>
                <a:latin typeface="Arial"/>
                <a:ea typeface="Arial"/>
                <a:cs typeface="Arial"/>
                <a:sym typeface="Arial"/>
              </a:rPr>
              <a:t>Online transactions : fraudulent / not fraudulent</a:t>
            </a:r>
          </a:p>
          <a:p>
            <a:pPr indent="-342900" lvl="0" marL="457200" rtl="0">
              <a:spcBef>
                <a:spcPts val="300"/>
              </a:spcBef>
              <a:spcAft>
                <a:spcPts val="0"/>
              </a:spcAft>
              <a:buClr>
                <a:srgbClr val="FFFFFF"/>
              </a:buClr>
              <a:buSzPts val="1800"/>
              <a:buChar char="●"/>
            </a:pPr>
            <a:r>
              <a:rPr lang="fr" sz="1800">
                <a:solidFill>
                  <a:srgbClr val="FFFFFF"/>
                </a:solidFill>
                <a:latin typeface="Arial"/>
                <a:ea typeface="Arial"/>
                <a:cs typeface="Arial"/>
                <a:sym typeface="Arial"/>
              </a:rPr>
              <a:t>Support vector machine classifier (SVM)  </a:t>
            </a:r>
          </a:p>
          <a:p>
            <a:pPr indent="-342900" lvl="1" marL="914400" rtl="0">
              <a:spcBef>
                <a:spcPts val="300"/>
              </a:spcBef>
              <a:spcAft>
                <a:spcPts val="0"/>
              </a:spcAft>
              <a:buClr>
                <a:srgbClr val="FFFFFF"/>
              </a:buClr>
              <a:buSzPts val="1800"/>
              <a:buFont typeface="Arial"/>
              <a:buChar char="○"/>
            </a:pPr>
            <a:r>
              <a:rPr lang="fr" sz="1800">
                <a:solidFill>
                  <a:srgbClr val="FFFFFF"/>
                </a:solidFill>
                <a:latin typeface="Arial"/>
                <a:ea typeface="Arial"/>
                <a:cs typeface="Arial"/>
                <a:sym typeface="Arial"/>
              </a:rPr>
              <a:t>Secondary structure prediction (bioinformatics) </a:t>
            </a:r>
          </a:p>
          <a:p>
            <a:pPr indent="-342900" lvl="0" marL="457200" rtl="0">
              <a:spcBef>
                <a:spcPts val="300"/>
              </a:spcBef>
              <a:spcAft>
                <a:spcPts val="0"/>
              </a:spcAft>
              <a:buClr>
                <a:srgbClr val="FFFFFF"/>
              </a:buClr>
              <a:buSzPts val="1800"/>
              <a:buChar char="●"/>
            </a:pPr>
            <a:r>
              <a:rPr lang="fr" sz="1800">
                <a:solidFill>
                  <a:srgbClr val="FFFFFF"/>
                </a:solidFill>
                <a:latin typeface="Arial"/>
                <a:ea typeface="Arial"/>
                <a:cs typeface="Arial"/>
                <a:sym typeface="Arial"/>
              </a:rPr>
              <a:t>Bidirectional long short-term memory model (Bi-LSTMs)</a:t>
            </a:r>
          </a:p>
          <a:p>
            <a:pPr indent="-342900" lvl="1" marL="914400" rtl="0">
              <a:spcBef>
                <a:spcPts val="300"/>
              </a:spcBef>
              <a:spcAft>
                <a:spcPts val="0"/>
              </a:spcAft>
              <a:buClr>
                <a:srgbClr val="FFFFFF"/>
              </a:buClr>
              <a:buSzPts val="1800"/>
              <a:buFont typeface="Arial"/>
              <a:buChar char="○"/>
            </a:pPr>
            <a:r>
              <a:rPr lang="fr" sz="1800">
                <a:solidFill>
                  <a:srgbClr val="FFFFFF"/>
                </a:solidFill>
                <a:latin typeface="Arial"/>
                <a:ea typeface="Arial"/>
                <a:cs typeface="Arial"/>
                <a:sym typeface="Arial"/>
              </a:rPr>
              <a:t>Google Translate</a:t>
            </a:r>
          </a:p>
          <a:p>
            <a:pPr indent="-342900" lvl="0" marL="457200" rtl="0">
              <a:spcBef>
                <a:spcPts val="300"/>
              </a:spcBef>
              <a:spcAft>
                <a:spcPts val="0"/>
              </a:spcAft>
              <a:buClr>
                <a:srgbClr val="FFFFFF"/>
              </a:buClr>
              <a:buSzPts val="1800"/>
              <a:buChar char="●"/>
            </a:pPr>
            <a:r>
              <a:rPr lang="fr" sz="1800">
                <a:solidFill>
                  <a:srgbClr val="FFFFFF"/>
                </a:solidFill>
                <a:latin typeface="Arial"/>
                <a:ea typeface="Arial"/>
                <a:cs typeface="Arial"/>
                <a:sym typeface="Arial"/>
              </a:rPr>
              <a:t>Convolutional neural network model (CNNs) </a:t>
            </a:r>
          </a:p>
          <a:p>
            <a:pPr indent="-342900" lvl="1" marL="914400" rtl="0">
              <a:spcBef>
                <a:spcPts val="300"/>
              </a:spcBef>
              <a:spcAft>
                <a:spcPts val="0"/>
              </a:spcAft>
              <a:buClr>
                <a:srgbClr val="FFFFFF"/>
              </a:buClr>
              <a:buSzPts val="1800"/>
              <a:buFont typeface="Arial"/>
              <a:buChar char="○"/>
            </a:pPr>
            <a:r>
              <a:rPr lang="fr" sz="1800">
                <a:solidFill>
                  <a:srgbClr val="FFFFFF"/>
                </a:solidFill>
                <a:latin typeface="Arial"/>
                <a:ea typeface="Arial"/>
                <a:cs typeface="Arial"/>
                <a:sym typeface="Arial"/>
              </a:rPr>
              <a:t>Visual recognition</a:t>
            </a:r>
          </a:p>
          <a:p>
            <a:pPr indent="0" lvl="0" marL="0" rtl="0">
              <a:spcBef>
                <a:spcPts val="300"/>
              </a:spcBef>
              <a:spcAft>
                <a:spcPts val="0"/>
              </a:spcAft>
              <a:buNone/>
            </a:pPr>
            <a:r>
              <a:t/>
            </a:r>
            <a:endParaRPr sz="1200">
              <a:solidFill>
                <a:srgbClr val="FFFFFF"/>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sp>
        <p:nvSpPr>
          <p:cNvPr id="170" name="Shape 170"/>
          <p:cNvSpPr txBox="1"/>
          <p:nvPr>
            <p:ph type="title"/>
          </p:nvPr>
        </p:nvSpPr>
        <p:spPr>
          <a:xfrm>
            <a:off x="1297500" y="393750"/>
            <a:ext cx="7038900" cy="914100"/>
          </a:xfrm>
          <a:prstGeom prst="rect">
            <a:avLst/>
          </a:prstGeom>
        </p:spPr>
        <p:txBody>
          <a:bodyPr anchorCtr="0" anchor="t" bIns="91425" lIns="91425" rIns="91425" wrap="square" tIns="91425">
            <a:noAutofit/>
          </a:bodyPr>
          <a:lstStyle/>
          <a:p>
            <a:pPr indent="0" lvl="0" marL="0">
              <a:spcBef>
                <a:spcPts val="0"/>
              </a:spcBef>
              <a:buNone/>
            </a:pPr>
            <a:r>
              <a:rPr lang="fr"/>
              <a:t>État de l’art - Modèles</a:t>
            </a:r>
          </a:p>
          <a:p>
            <a:pPr indent="0" lvl="0" marL="0">
              <a:spcBef>
                <a:spcPts val="0"/>
              </a:spcBef>
              <a:buNone/>
            </a:pPr>
            <a:r>
              <a:t/>
            </a:r>
            <a:endParaRPr/>
          </a:p>
        </p:txBody>
      </p:sp>
      <p:sp>
        <p:nvSpPr>
          <p:cNvPr id="171" name="Shape 171"/>
          <p:cNvSpPr txBox="1"/>
          <p:nvPr>
            <p:ph idx="1" type="body"/>
          </p:nvPr>
        </p:nvSpPr>
        <p:spPr>
          <a:xfrm>
            <a:off x="1297500" y="1567550"/>
            <a:ext cx="7038900" cy="2911200"/>
          </a:xfrm>
          <a:prstGeom prst="rect">
            <a:avLst/>
          </a:prstGeom>
        </p:spPr>
        <p:txBody>
          <a:bodyPr anchorCtr="0" anchor="t" bIns="91425" lIns="91425" rIns="91425" wrap="square" tIns="91425">
            <a:noAutofit/>
          </a:bodyPr>
          <a:lstStyle/>
          <a:p>
            <a:pPr indent="-342900" lvl="0" marL="457200" rtl="0">
              <a:spcBef>
                <a:spcPts val="300"/>
              </a:spcBef>
              <a:spcAft>
                <a:spcPts val="0"/>
              </a:spcAft>
              <a:buSzPts val="1800"/>
              <a:buFont typeface="Arial"/>
              <a:buChar char="●"/>
            </a:pPr>
            <a:r>
              <a:rPr lang="fr" sz="1800">
                <a:latin typeface="Arial"/>
                <a:ea typeface="Arial"/>
                <a:cs typeface="Arial"/>
                <a:sym typeface="Arial"/>
              </a:rPr>
              <a:t>Coordinate Ascent</a:t>
            </a:r>
          </a:p>
          <a:p>
            <a:pPr indent="-342900" lvl="1" marL="914400" rtl="0">
              <a:spcBef>
                <a:spcPts val="300"/>
              </a:spcBef>
              <a:spcAft>
                <a:spcPts val="0"/>
              </a:spcAft>
              <a:buSzPts val="1800"/>
              <a:buFont typeface="Arial"/>
              <a:buChar char="○"/>
            </a:pPr>
            <a:r>
              <a:rPr lang="fr" sz="1800">
                <a:latin typeface="Arial"/>
                <a:ea typeface="Arial"/>
                <a:cs typeface="Arial"/>
                <a:sym typeface="Arial"/>
              </a:rPr>
              <a:t>Ranking of tweets </a:t>
            </a:r>
          </a:p>
          <a:p>
            <a:pPr indent="-342900" lvl="0" marL="457200" rtl="0">
              <a:spcBef>
                <a:spcPts val="300"/>
              </a:spcBef>
              <a:spcAft>
                <a:spcPts val="0"/>
              </a:spcAft>
              <a:buSzPts val="1800"/>
              <a:buFont typeface="Arial"/>
              <a:buChar char="●"/>
            </a:pPr>
            <a:r>
              <a:rPr lang="fr" sz="1800">
                <a:latin typeface="Arial"/>
                <a:ea typeface="Arial"/>
                <a:cs typeface="Arial"/>
                <a:sym typeface="Arial"/>
              </a:rPr>
              <a:t>AdaRank</a:t>
            </a:r>
          </a:p>
          <a:p>
            <a:pPr indent="-342900" lvl="1" marL="914400" rtl="0">
              <a:spcBef>
                <a:spcPts val="300"/>
              </a:spcBef>
              <a:spcAft>
                <a:spcPts val="0"/>
              </a:spcAft>
              <a:buSzPts val="1800"/>
              <a:buFont typeface="Arial"/>
              <a:buChar char="○"/>
            </a:pPr>
            <a:r>
              <a:rPr lang="fr" sz="1800">
                <a:latin typeface="Arial"/>
                <a:ea typeface="Arial"/>
                <a:cs typeface="Arial"/>
                <a:sym typeface="Arial"/>
              </a:rPr>
              <a:t>Used for information retrieval </a:t>
            </a:r>
          </a:p>
          <a:p>
            <a:pPr indent="-342900" lvl="0" marL="457200" rtl="0">
              <a:spcBef>
                <a:spcPts val="300"/>
              </a:spcBef>
              <a:spcAft>
                <a:spcPts val="0"/>
              </a:spcAft>
              <a:buSzPts val="1800"/>
              <a:buFont typeface="Arial"/>
              <a:buChar char="●"/>
            </a:pPr>
            <a:r>
              <a:rPr lang="fr" sz="1800">
                <a:latin typeface="Arial"/>
                <a:ea typeface="Arial"/>
                <a:cs typeface="Arial"/>
                <a:sym typeface="Arial"/>
              </a:rPr>
              <a:t>Naive Bayes</a:t>
            </a:r>
          </a:p>
          <a:p>
            <a:pPr indent="-342900" lvl="1" marL="914400" rtl="0">
              <a:spcBef>
                <a:spcPts val="300"/>
              </a:spcBef>
              <a:spcAft>
                <a:spcPts val="0"/>
              </a:spcAft>
              <a:buSzPts val="1800"/>
              <a:buFont typeface="Arial"/>
              <a:buChar char="○"/>
            </a:pPr>
            <a:r>
              <a:rPr lang="fr" sz="1800">
                <a:latin typeface="Arial"/>
                <a:ea typeface="Arial"/>
                <a:cs typeface="Arial"/>
                <a:sym typeface="Arial"/>
              </a:rPr>
              <a:t>Spam detection</a:t>
            </a:r>
          </a:p>
          <a:p>
            <a:pPr indent="0" lvl="0" marL="0">
              <a:spcBef>
                <a:spcPts val="0"/>
              </a:spcBef>
              <a:buNone/>
            </a:pPr>
            <a:r>
              <a:t/>
            </a:r>
            <a:endParaRPr sz="18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Shape 176"/>
          <p:cNvSpPr txBox="1"/>
          <p:nvPr>
            <p:ph type="title"/>
          </p:nvPr>
        </p:nvSpPr>
        <p:spPr>
          <a:xfrm>
            <a:off x="1297500" y="393750"/>
            <a:ext cx="7038900" cy="914100"/>
          </a:xfrm>
          <a:prstGeom prst="rect">
            <a:avLst/>
          </a:prstGeom>
        </p:spPr>
        <p:txBody>
          <a:bodyPr anchorCtr="0" anchor="t" bIns="91425" lIns="91425" rIns="91425" wrap="square" tIns="91425">
            <a:noAutofit/>
          </a:bodyPr>
          <a:lstStyle/>
          <a:p>
            <a:pPr indent="0" lvl="0" marL="0">
              <a:spcBef>
                <a:spcPts val="0"/>
              </a:spcBef>
              <a:buNone/>
            </a:pPr>
            <a:r>
              <a:rPr lang="fr"/>
              <a:t>État de l’art - Features</a:t>
            </a:r>
          </a:p>
          <a:p>
            <a:pPr indent="0" lvl="0" marL="0">
              <a:spcBef>
                <a:spcPts val="0"/>
              </a:spcBef>
              <a:buNone/>
            </a:pPr>
            <a:r>
              <a:t/>
            </a:r>
            <a:endParaRPr/>
          </a:p>
        </p:txBody>
      </p:sp>
      <p:sp>
        <p:nvSpPr>
          <p:cNvPr id="177" name="Shape 177"/>
          <p:cNvSpPr txBox="1"/>
          <p:nvPr>
            <p:ph idx="1" type="body"/>
          </p:nvPr>
        </p:nvSpPr>
        <p:spPr>
          <a:xfrm>
            <a:off x="1297500" y="1186550"/>
            <a:ext cx="7038900" cy="2911200"/>
          </a:xfrm>
          <a:prstGeom prst="rect">
            <a:avLst/>
          </a:prstGeom>
        </p:spPr>
        <p:txBody>
          <a:bodyPr anchorCtr="0" anchor="t" bIns="91425" lIns="91425" rIns="91425" wrap="square" tIns="91425">
            <a:noAutofit/>
          </a:bodyPr>
          <a:lstStyle/>
          <a:p>
            <a:pPr indent="-342900" lvl="0" marL="457200" rtl="0">
              <a:spcBef>
                <a:spcPts val="0"/>
              </a:spcBef>
              <a:buSzPts val="1800"/>
              <a:buChar char="●"/>
            </a:pPr>
            <a:r>
              <a:rPr lang="fr" sz="1800"/>
              <a:t>Metadata</a:t>
            </a:r>
          </a:p>
          <a:p>
            <a:pPr indent="0" lvl="0" marL="0" rtl="0">
              <a:spcBef>
                <a:spcPts val="0"/>
              </a:spcBef>
              <a:buNone/>
            </a:pPr>
            <a:r>
              <a:t/>
            </a:r>
            <a:endParaRPr/>
          </a:p>
          <a:p>
            <a:pPr indent="0" lvl="0" marL="0" rtl="0">
              <a:spcBef>
                <a:spcPts val="0"/>
              </a:spcBef>
              <a:buNone/>
            </a:pPr>
            <a:r>
              <a:t/>
            </a:r>
            <a:endParaRPr/>
          </a:p>
          <a:p>
            <a:pPr indent="0" lvl="0" marL="0" rtl="0">
              <a:spcBef>
                <a:spcPts val="0"/>
              </a:spcBef>
              <a:buNone/>
            </a:pPr>
            <a:r>
              <a:t/>
            </a:r>
            <a:endParaRPr/>
          </a:p>
          <a:p>
            <a:pPr indent="0" lvl="0" marL="0" rtl="0">
              <a:spcBef>
                <a:spcPts val="0"/>
              </a:spcBef>
              <a:buNone/>
            </a:pPr>
            <a:r>
              <a:t/>
            </a:r>
            <a:endParaRPr/>
          </a:p>
          <a:p>
            <a:pPr indent="-342900" lvl="0" marL="457200" rtl="0">
              <a:spcBef>
                <a:spcPts val="0"/>
              </a:spcBef>
              <a:buSzPts val="1800"/>
              <a:buChar char="●"/>
            </a:pPr>
            <a:r>
              <a:rPr lang="fr" sz="1800"/>
              <a:t>Analyse du texte</a:t>
            </a:r>
          </a:p>
          <a:p>
            <a:pPr indent="0" lvl="0" marL="457200" rtl="0">
              <a:spcBef>
                <a:spcPts val="0"/>
              </a:spcBef>
              <a:buNone/>
            </a:pPr>
            <a:r>
              <a:t/>
            </a:r>
            <a:endParaRPr/>
          </a:p>
          <a:p>
            <a:pPr indent="0" lvl="0" marL="0" rtl="0">
              <a:spcBef>
                <a:spcPts val="0"/>
              </a:spcBef>
              <a:buNone/>
            </a:pPr>
            <a:r>
              <a:t/>
            </a:r>
            <a:endParaRPr/>
          </a:p>
        </p:txBody>
      </p:sp>
      <p:pic>
        <p:nvPicPr>
          <p:cNvPr id="178" name="Shape 178"/>
          <p:cNvPicPr preferRelativeResize="0"/>
          <p:nvPr/>
        </p:nvPicPr>
        <p:blipFill>
          <a:blip r:embed="rId3">
            <a:alphaModFix/>
          </a:blip>
          <a:stretch>
            <a:fillRect/>
          </a:stretch>
        </p:blipFill>
        <p:spPr>
          <a:xfrm>
            <a:off x="1657975" y="1599225"/>
            <a:ext cx="4890251" cy="1519075"/>
          </a:xfrm>
          <a:prstGeom prst="rect">
            <a:avLst/>
          </a:prstGeom>
          <a:noFill/>
          <a:ln>
            <a:noFill/>
          </a:ln>
        </p:spPr>
      </p:pic>
      <p:pic>
        <p:nvPicPr>
          <p:cNvPr id="179" name="Shape 179"/>
          <p:cNvPicPr preferRelativeResize="0"/>
          <p:nvPr/>
        </p:nvPicPr>
        <p:blipFill rotWithShape="1">
          <a:blip r:embed="rId4">
            <a:alphaModFix/>
          </a:blip>
          <a:srcRect b="21068" l="2248" r="0" t="41296"/>
          <a:stretch/>
        </p:blipFill>
        <p:spPr>
          <a:xfrm>
            <a:off x="1657975" y="3847350"/>
            <a:ext cx="6823550" cy="11128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sp>
        <p:nvSpPr>
          <p:cNvPr id="184" name="Shape 184"/>
          <p:cNvSpPr txBox="1"/>
          <p:nvPr>
            <p:ph type="title"/>
          </p:nvPr>
        </p:nvSpPr>
        <p:spPr>
          <a:xfrm>
            <a:off x="1297500" y="393750"/>
            <a:ext cx="7038900" cy="914100"/>
          </a:xfrm>
          <a:prstGeom prst="rect">
            <a:avLst/>
          </a:prstGeom>
        </p:spPr>
        <p:txBody>
          <a:bodyPr anchorCtr="0" anchor="t" bIns="91425" lIns="91425" rIns="91425" wrap="square" tIns="91425">
            <a:noAutofit/>
          </a:bodyPr>
          <a:lstStyle/>
          <a:p>
            <a:pPr indent="0" lvl="0" marL="0">
              <a:spcBef>
                <a:spcPts val="0"/>
              </a:spcBef>
              <a:buNone/>
            </a:pPr>
            <a:r>
              <a:rPr lang="fr"/>
              <a:t>État de l’art - Librairies</a:t>
            </a:r>
          </a:p>
        </p:txBody>
      </p:sp>
      <p:sp>
        <p:nvSpPr>
          <p:cNvPr id="185" name="Shape 185"/>
          <p:cNvSpPr txBox="1"/>
          <p:nvPr>
            <p:ph idx="1" type="body"/>
          </p:nvPr>
        </p:nvSpPr>
        <p:spPr>
          <a:xfrm>
            <a:off x="1297500" y="1567550"/>
            <a:ext cx="7038900" cy="2911200"/>
          </a:xfrm>
          <a:prstGeom prst="rect">
            <a:avLst/>
          </a:prstGeom>
        </p:spPr>
        <p:txBody>
          <a:bodyPr anchorCtr="0" anchor="t" bIns="91425" lIns="91425" rIns="91425" wrap="square" tIns="91425">
            <a:noAutofit/>
          </a:bodyPr>
          <a:lstStyle/>
          <a:p>
            <a:pPr indent="-342900" lvl="0" marL="457200" rtl="0">
              <a:spcBef>
                <a:spcPts val="0"/>
              </a:spcBef>
              <a:spcAft>
                <a:spcPts val="0"/>
              </a:spcAft>
              <a:buSzPts val="1800"/>
              <a:buChar char="●"/>
            </a:pPr>
            <a:r>
              <a:rPr lang="fr" sz="1800"/>
              <a:t>RankLib</a:t>
            </a:r>
          </a:p>
          <a:p>
            <a:pPr indent="-342900" lvl="0" marL="457200" rtl="0">
              <a:spcBef>
                <a:spcPts val="0"/>
              </a:spcBef>
              <a:spcAft>
                <a:spcPts val="0"/>
              </a:spcAft>
              <a:buSzPts val="1800"/>
              <a:buChar char="●"/>
            </a:pPr>
            <a:r>
              <a:rPr lang="fr" sz="1800"/>
              <a:t>SVM-Rank</a:t>
            </a:r>
          </a:p>
          <a:p>
            <a:pPr indent="-342900" lvl="0" marL="457200" rtl="0">
              <a:spcBef>
                <a:spcPts val="0"/>
              </a:spcBef>
              <a:spcAft>
                <a:spcPts val="0"/>
              </a:spcAft>
              <a:buSzPts val="1800"/>
              <a:buChar char="●"/>
            </a:pPr>
            <a:r>
              <a:rPr lang="fr" sz="1800"/>
              <a:t>Scikit-Learn</a:t>
            </a:r>
          </a:p>
          <a:p>
            <a:pPr indent="-342900" lvl="0" marL="457200" rtl="0">
              <a:spcBef>
                <a:spcPts val="0"/>
              </a:spcBef>
              <a:spcAft>
                <a:spcPts val="0"/>
              </a:spcAft>
              <a:buSzPts val="1800"/>
              <a:buChar char="●"/>
            </a:pPr>
            <a:r>
              <a:rPr lang="fr" sz="1800"/>
              <a:t>LIBSHORTTEXT</a:t>
            </a:r>
          </a:p>
          <a:p>
            <a:pPr indent="-342900" lvl="0" marL="457200" rtl="0">
              <a:spcBef>
                <a:spcPts val="0"/>
              </a:spcBef>
              <a:spcAft>
                <a:spcPts val="0"/>
              </a:spcAft>
              <a:buSzPts val="1800"/>
              <a:buChar char="●"/>
            </a:pPr>
            <a:r>
              <a:rPr lang="fr" sz="1800"/>
              <a:t>TensorFlow</a:t>
            </a:r>
          </a:p>
          <a:p>
            <a:pPr indent="-342900" lvl="0" marL="457200" rtl="0">
              <a:spcBef>
                <a:spcPts val="0"/>
              </a:spcBef>
              <a:spcAft>
                <a:spcPts val="0"/>
              </a:spcAft>
              <a:buSzPts val="1800"/>
              <a:buChar char="●"/>
            </a:pPr>
            <a:r>
              <a:rPr lang="fr" sz="1800"/>
              <a:t>Theano</a:t>
            </a:r>
          </a:p>
          <a:p>
            <a:pPr indent="-342900" lvl="0" marL="457200" rtl="0">
              <a:spcBef>
                <a:spcPts val="0"/>
              </a:spcBef>
              <a:spcAft>
                <a:spcPts val="0"/>
              </a:spcAft>
              <a:buSzPts val="1800"/>
              <a:buChar char="●"/>
            </a:pPr>
            <a:r>
              <a:rPr lang="fr" sz="1800"/>
              <a:t>Keras</a:t>
            </a:r>
          </a:p>
          <a:p>
            <a:pPr indent="-342900" lvl="0" marL="457200" rtl="0">
              <a:spcBef>
                <a:spcPts val="0"/>
              </a:spcBef>
              <a:buSzPts val="1800"/>
              <a:buChar char="●"/>
            </a:pPr>
            <a:r>
              <a:rPr lang="fr" sz="1800"/>
              <a:t>...</a:t>
            </a:r>
          </a:p>
          <a:p>
            <a:pPr indent="0" lvl="0" marL="0" rtl="0">
              <a:spcBef>
                <a:spcPts val="0"/>
              </a:spcBef>
              <a:buNone/>
            </a:pPr>
            <a:r>
              <a:t/>
            </a:r>
            <a:endParaRPr sz="1800"/>
          </a:p>
          <a:p>
            <a:pPr indent="0" lvl="0" marL="0">
              <a:spcBef>
                <a:spcPts val="0"/>
              </a:spcBef>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